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2" r:id="rId1"/>
  </p:sldMasterIdLst>
  <p:notesMasterIdLst>
    <p:notesMasterId r:id="rId15"/>
  </p:notesMasterIdLst>
  <p:handoutMasterIdLst>
    <p:handoutMasterId r:id="rId16"/>
  </p:handoutMasterIdLst>
  <p:sldIdLst>
    <p:sldId id="286" r:id="rId2"/>
    <p:sldId id="275" r:id="rId3"/>
    <p:sldId id="295" r:id="rId4"/>
    <p:sldId id="313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A9"/>
    <a:srgbClr val="BBD5E5"/>
    <a:srgbClr val="00A89D"/>
    <a:srgbClr val="005450"/>
    <a:srgbClr val="00E2D4"/>
    <a:srgbClr val="00DCCF"/>
    <a:srgbClr val="E3D500"/>
    <a:srgbClr val="D2B81C"/>
    <a:srgbClr val="D7EE00"/>
    <a:srgbClr val="1AA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4" d="100"/>
          <a:sy n="44" d="100"/>
        </p:scale>
        <p:origin x="48" y="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7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93861-A8B2-4530-B5AB-70F20F11B715}" type="datetimeFigureOut">
              <a:rPr lang="uk-UA" smtClean="0"/>
              <a:t>04.10.2019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0F1AF-F046-491A-83EE-AFCB36CA5E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960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FA42D-5D17-426A-BDB2-7BF3AA4480FA}" type="datetimeFigureOut">
              <a:rPr lang="uk-UA" smtClean="0"/>
              <a:t>04.10.2019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32DCA-BC52-4FB1-B458-3F6B5BF889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86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3"/>
            <a:ext cx="9144000" cy="5077083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0">
                <a:srgbClr val="00A89D"/>
              </a:gs>
              <a:gs pos="80000">
                <a:srgbClr val="00DCCF"/>
              </a:gs>
              <a:gs pos="100000">
                <a:srgbClr val="00E2D4"/>
              </a:gs>
            </a:gsLst>
            <a:lin ang="16200000" scaled="0"/>
          </a:gradFill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501" y="1449150"/>
            <a:ext cx="7929000" cy="2971051"/>
          </a:xfrm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uk-UA" dirty="0" smtClean="0"/>
              <a:t>Назва презентації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501" y="5280847"/>
            <a:ext cx="7929000" cy="956318"/>
          </a:xfrm>
        </p:spPr>
        <p:txBody>
          <a:bodyPr anchor="t"/>
          <a:lstStyle>
            <a:lvl1pPr marL="0" indent="0" algn="r">
              <a:buNone/>
              <a:defRPr baseline="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dirty="0" smtClean="0"/>
              <a:t>ПІБ викладача, посада, кафедра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2913"/>
            <a:ext cx="9144000" cy="1624053"/>
          </a:xfrm>
          <a:prstGeom prst="rect">
            <a:avLst/>
          </a:prstGeom>
        </p:spPr>
      </p:pic>
      <p:pic>
        <p:nvPicPr>
          <p:cNvPr id="12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97" y="-57090"/>
            <a:ext cx="122928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160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400" y="286604"/>
            <a:ext cx="7200000" cy="1101600"/>
          </a:xfrm>
        </p:spPr>
        <p:txBody>
          <a:bodyPr/>
          <a:lstStyle>
            <a:lvl1pPr marL="0"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4038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 sz="1800"/>
            </a:lvl2pPr>
            <a:lvl3pPr marL="566914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 sz="1600"/>
            </a:lvl3pPr>
            <a:lvl4pPr marL="749789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932665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4F4BC320-AF96-43CE-A590-A329DB8C3666}" type="datetime1">
              <a:rPr lang="uk-UA" smtClean="0"/>
              <a:t>04.10.2019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ПІБ викладача, посада, кафедра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19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1497485"/>
            <a:ext cx="7543800" cy="2274416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6000" b="0" baseline="0">
                <a:solidFill>
                  <a:schemeClr val="tx1"/>
                </a:solidFill>
              </a:defRPr>
            </a:lvl1pPr>
          </a:lstStyle>
          <a:p>
            <a:r>
              <a:rPr lang="uk-UA" dirty="0" smtClean="0"/>
              <a:t>Заголовок розділу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152900"/>
            <a:ext cx="7543800" cy="144322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kern="0" cap="none" spc="0" baseline="0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F801-AEA3-448F-B590-D948E1D3BF3A}" type="datetime1">
              <a:rPr lang="uk-UA" smtClean="0"/>
              <a:t>04.10.2019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ПІБ викладача, посада, кафедра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Rectangle 8"/>
          <p:cNvSpPr/>
          <p:nvPr userDrawn="1"/>
        </p:nvSpPr>
        <p:spPr>
          <a:xfrm>
            <a:off x="1" y="6439091"/>
            <a:ext cx="9144001" cy="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97" y="-57090"/>
            <a:ext cx="122928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206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66400" y="286604"/>
            <a:ext cx="7200000" cy="1101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>
            <a:lvl2pPr marL="384038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566914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749789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932665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>
            <a:lvl2pPr marL="384038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566914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749789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932665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3AFF-597C-4764-8ED8-6677B8F37375}" type="datetime1">
              <a:rPr lang="uk-UA" smtClean="0"/>
              <a:t>04.10.2019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ПІБ викладача, посада, кафедра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5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66400" y="286607"/>
            <a:ext cx="7200000" cy="110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00" b="1" cap="none" baseline="0">
                <a:solidFill>
                  <a:srgbClr val="005450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>
            <a:lvl2pPr marL="384038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566914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749789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932665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00" b="1" cap="none" baseline="0">
                <a:solidFill>
                  <a:srgbClr val="005450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>
            <a:lvl2pPr marL="384038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566914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749789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932665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FF16-F26F-448E-A4BF-9099B9EA7904}" type="datetime1">
              <a:rPr lang="uk-UA" smtClean="0"/>
              <a:t>04.10.2019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ПІБ викладача, посада, кафедра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81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D285-C468-4A46-ADA7-9EE27CD13B03}" type="datetime1">
              <a:rPr lang="uk-UA" smtClean="0"/>
              <a:t>04.10.2019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ПІБ викладача, посада, кафедра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026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FD45-F2D7-4D41-97FB-95A56D90EF20}" type="datetime1">
              <a:rPr lang="uk-UA" smtClean="0"/>
              <a:t>04.10.2019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ru-RU" smtClean="0"/>
              <a:t>ПІБ викладача, посада, кафедра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8"/>
          <p:cNvSpPr/>
          <p:nvPr userDrawn="1"/>
        </p:nvSpPr>
        <p:spPr>
          <a:xfrm>
            <a:off x="1" y="6439091"/>
            <a:ext cx="9144001" cy="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97" y="-57090"/>
            <a:ext cx="122928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78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70784" y="0"/>
            <a:ext cx="1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387757"/>
            <a:ext cx="2400300" cy="1492601"/>
          </a:xfrm>
        </p:spPr>
        <p:txBody>
          <a:bodyPr anchor="b">
            <a:normAutofit/>
          </a:bodyPr>
          <a:lstStyle>
            <a:lvl1pPr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7467" y="731520"/>
            <a:ext cx="5032163" cy="5257800"/>
          </a:xfrm>
        </p:spPr>
        <p:txBody>
          <a:bodyPr/>
          <a:lstStyle>
            <a:lvl2pPr marL="384038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566914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749789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932665" indent="-182875">
              <a:buClr>
                <a:srgbClr val="00545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06324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2" y="6458388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150098B-C5C0-40F4-B7F7-0C6173461BE8}" type="datetime1">
              <a:rPr lang="uk-UA" smtClean="0"/>
              <a:t>04.10.2019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ПІБ викладача, посада, кафедра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 descr="D:\Google Диск\work\ger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97" y="-57090"/>
            <a:ext cx="122928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831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Дякую за увагу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8035" y="2082799"/>
            <a:ext cx="6030311" cy="85480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/>
            <a:r>
              <a:rPr lang="uk-UA" sz="4800" dirty="0" smtClean="0"/>
              <a:t>Дякую за увагу!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89853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6439091"/>
            <a:ext cx="9144001" cy="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6084" y="286605"/>
            <a:ext cx="7200675" cy="110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dirty="0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24000"/>
            <a:ext cx="7543800" cy="43450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34CA47E-24A7-400F-A025-25AAACDB9542}" type="datetime1">
              <a:rPr lang="uk-UA" smtClean="0"/>
              <a:t>04.10.2019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ru-RU" dirty="0" smtClean="0"/>
              <a:t>ПІБ </a:t>
            </a:r>
            <a:r>
              <a:rPr lang="ru-RU" dirty="0" err="1" smtClean="0"/>
              <a:t>викладача</a:t>
            </a:r>
            <a:r>
              <a:rPr lang="ru-RU" dirty="0" smtClean="0"/>
              <a:t>, посада, кафедра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D:\Google Диск\work\ger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97" y="-57090"/>
            <a:ext cx="1229282" cy="14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6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6" r:id="rId9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377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3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5450"/>
        </a:buClr>
        <a:buSzPct val="15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5450"/>
        </a:buClr>
        <a:buSzPct val="1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497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545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5450"/>
        </a:buClr>
        <a:buSzPct val="15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510" y="1"/>
            <a:ext cx="977490" cy="131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8356" y="5089629"/>
            <a:ext cx="8941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Ісаєва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Юлія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Олегівна</a:t>
            </a:r>
            <a:endParaRPr lang="ru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713" y="3080596"/>
            <a:ext cx="894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Виробнича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 </a:t>
            </a:r>
            <a:r>
              <a:rPr lang="ru-RU" sz="32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спеціалізацією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електронним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навчанням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практика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214438" y="214313"/>
            <a:ext cx="69294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ru-RU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altLang="ru-RU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uk-UA" altLang="ru-RU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Київський університет імені Бориса Грінченка</a:t>
            </a:r>
          </a:p>
          <a:p>
            <a:pPr algn="ctr">
              <a:defRPr/>
            </a:pPr>
            <a:r>
              <a:rPr lang="uk-UA" altLang="ru-RU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Педагогічний інститут</a:t>
            </a: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uk-UA" altLang="ru-RU" sz="2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5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33034" y="437889"/>
            <a:ext cx="7388897" cy="53885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ru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endParaRPr lang="uk-U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5842" y="1238004"/>
            <a:ext cx="8646089" cy="4204853"/>
          </a:xfrm>
          <a:prstGeom prst="rect">
            <a:avLst/>
          </a:prstGeom>
          <a:ln>
            <a:solidFill>
              <a:srgbClr val="0099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endParaRPr lang="ru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ІОС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укомплектованість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документообігу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ІОС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795" y="4920343"/>
            <a:ext cx="2053205" cy="193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33034" y="437889"/>
            <a:ext cx="7388897" cy="53885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ru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endParaRPr lang="uk-U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5842" y="1238005"/>
            <a:ext cx="8646089" cy="4030681"/>
          </a:xfrm>
          <a:prstGeom prst="rect">
            <a:avLst/>
          </a:prstGeom>
          <a:ln>
            <a:solidFill>
              <a:srgbClr val="0099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ІТ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комп'ютери,інтерактивні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плазмові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телевізори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WI-FI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мережа;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смартфонів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переглядати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ділитися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795" y="4920343"/>
            <a:ext cx="2053205" cy="193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33034" y="437889"/>
            <a:ext cx="7388897" cy="53885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ru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endParaRPr lang="uk-U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5842" y="1216234"/>
            <a:ext cx="8646089" cy="4814452"/>
          </a:xfrm>
          <a:prstGeom prst="rect">
            <a:avLst/>
          </a:prstGeom>
          <a:ln>
            <a:solidFill>
              <a:srgbClr val="0099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ІК-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систематична участь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конкурсах,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форумах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педрадах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ІКТ-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ІКТ.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майстер-класах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ІКТ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самоосвіта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Educational </a:t>
            </a:r>
            <a:endParaRPr lang="ru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EdEra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57" y="5138057"/>
            <a:ext cx="1872343" cy="171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1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7501" y="3163986"/>
            <a:ext cx="7929000" cy="1256215"/>
          </a:xfrm>
        </p:spPr>
        <p:txBody>
          <a:bodyPr>
            <a:noAutofit/>
          </a:bodyPr>
          <a:lstStyle/>
          <a:p>
            <a:r>
              <a:rPr lang="uk-UA" sz="8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увагу!</a:t>
            </a:r>
            <a:endParaRPr lang="ru-RU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6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33034" y="437889"/>
            <a:ext cx="7388897" cy="53885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1 </a:t>
            </a:r>
            <a:endParaRPr lang="uk-U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3029" y="1240971"/>
            <a:ext cx="8646089" cy="3418115"/>
          </a:xfrm>
          <a:prstGeom prst="rect">
            <a:avLst/>
          </a:prstGeom>
          <a:ln>
            <a:solidFill>
              <a:srgbClr val="0099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ІКТ</a:t>
            </a:r>
          </a:p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інформаційно-комунікаційних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ним.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школою є особливо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спроможні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всю систему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06" y="4659086"/>
            <a:ext cx="8132934" cy="187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4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1025" y="380083"/>
            <a:ext cx="7015794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ІК-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анкетування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анкетування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657" y="1388239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24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docs.google.com/forms/d/1wEfOGssNNi2jHEoKhS5ggtH4Lm_1ufRDtWf7uNUypPk/edit?usp=sharing</a:t>
            </a:r>
            <a:r>
              <a:rPr lang="ru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Анкета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://docs.google.com/forms/d/1wEfOGssNNi2jHEoKhS5ggtH4Lm_1ufRDtWf7uNUypPk/viewanalytics </a:t>
            </a:r>
            <a:r>
              <a:rPr lang="ru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Результати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14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2" y="3504389"/>
            <a:ext cx="4762500" cy="306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567Ð½Ð¿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407" y="3522522"/>
            <a:ext cx="46672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76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743" y="1369722"/>
            <a:ext cx="8212182" cy="4832092"/>
          </a:xfrm>
          <a:prstGeom prst="rect">
            <a:avLst/>
          </a:prstGeom>
          <a:solidFill>
            <a:srgbClr val="00AFA9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Апаратне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з них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STEAM);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Ноутбуки (30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кожному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проектор;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кожному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телевізори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;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Мікрофон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 шт.);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магнітофон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CD/DVD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програвач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веб-камера;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відеокамера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сканери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ламінатор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 шт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90673" y="549901"/>
            <a:ext cx="701579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ІТ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795" y="4920343"/>
            <a:ext cx="2053205" cy="193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1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1258" y="1367842"/>
            <a:ext cx="4136571" cy="5324535"/>
          </a:xfrm>
          <a:prstGeom prst="rect">
            <a:avLst/>
          </a:prstGeom>
          <a:solidFill>
            <a:srgbClr val="00AFA9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office;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Windows, Linux, MS DOS;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Антивірусна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програми-оболонки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FAR, Win32,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утиліти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архіватори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WinRar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WinZip;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антивіруси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Касперського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зжаття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7130" y="266872"/>
            <a:ext cx="701579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ІТ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97829" y="1369721"/>
            <a:ext cx="4528458" cy="5324535"/>
          </a:xfrm>
          <a:prstGeom prst="rect">
            <a:avLst/>
          </a:prstGeom>
          <a:solidFill>
            <a:srgbClr val="00AFA9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Інструментальне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машинно-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Асамблер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процедурно-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Pascal, Basic;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об’єктно-орієнтовані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Delphi, Java, Visual Basic;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відлагоджувачі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відлагоджування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Debuger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транслятори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програми,що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інтерпретатори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компілятори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Pascal).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881051" y="743082"/>
            <a:ext cx="849086" cy="6393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трелка вниз 5"/>
          <p:cNvSpPr/>
          <p:nvPr/>
        </p:nvSpPr>
        <p:spPr>
          <a:xfrm>
            <a:off x="6368144" y="743082"/>
            <a:ext cx="849086" cy="6393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1258" y="1367842"/>
            <a:ext cx="3679371" cy="5016758"/>
          </a:xfrm>
          <a:prstGeom prst="rect">
            <a:avLst/>
          </a:prstGeom>
          <a:solidFill>
            <a:srgbClr val="00AFA9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бухгалтерія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САПР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автоматизованого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автоматизоване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нформаційно-освітнє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Інформаційно-освітнє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7130" y="266872"/>
            <a:ext cx="701579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ІТ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40629" y="1369721"/>
            <a:ext cx="4985658" cy="5016758"/>
          </a:xfrm>
          <a:prstGeom prst="rect">
            <a:avLst/>
          </a:prstGeom>
          <a:solidFill>
            <a:srgbClr val="00AFA9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Навчально-наукове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U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організаційно-розпорядницької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методичного характеру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документообігу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особами в межах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канали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месенджери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881051" y="743082"/>
            <a:ext cx="849086" cy="6393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трелка вниз 5"/>
          <p:cNvSpPr/>
          <p:nvPr/>
        </p:nvSpPr>
        <p:spPr>
          <a:xfrm>
            <a:off x="6368144" y="743082"/>
            <a:ext cx="849086" cy="6393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33034" y="437889"/>
            <a:ext cx="7388897" cy="53885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ru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uk-U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5842" y="1152402"/>
            <a:ext cx="8646089" cy="1306285"/>
          </a:xfrm>
          <a:prstGeom prst="rect">
            <a:avLst/>
          </a:prstGeom>
          <a:ln>
            <a:solidFill>
              <a:srgbClr val="0099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Блог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ІКТ для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</a:t>
            </a:r>
            <a:endParaRPr lang="ru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://itosvitap54.blogspot.com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Блог</a:t>
            </a:r>
            <a:endParaRPr lang="ru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://yoisaievapi18.wixsite.com/website </a:t>
            </a:r>
            <a:r>
              <a:rPr lang="ru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Веб-сайт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545Ð¿Ð°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218" y="2634343"/>
            <a:ext cx="5881335" cy="377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64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7091" y="241946"/>
            <a:ext cx="7388897" cy="53885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ru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uk-U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7615" y="1000002"/>
            <a:ext cx="8428374" cy="5553198"/>
          </a:xfrm>
          <a:prstGeom prst="rect">
            <a:avLst/>
          </a:prstGeom>
          <a:ln>
            <a:solidFill>
              <a:srgbClr val="0099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інтерактивних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ru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ІКТ для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endParaRPr lang="ru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 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узагальніть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тестових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складність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тесту?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виставляти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тестових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 можете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використати</a:t>
            </a:r>
            <a:endParaRPr lang="ru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контролю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Оберіть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ІТ-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тесту та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роззробіть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власний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</a:t>
            </a:r>
            <a:endParaRPr lang="ru-UA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212" y="5050970"/>
            <a:ext cx="1914788" cy="180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2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7091" y="241946"/>
            <a:ext cx="7388897" cy="53885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ru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uk-U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7614" y="1000002"/>
            <a:ext cx="8646089" cy="937655"/>
          </a:xfrm>
          <a:prstGeom prst="rect">
            <a:avLst/>
          </a:prstGeom>
          <a:ln>
            <a:solidFill>
              <a:srgbClr val="0099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ÑÐ°Ð¹Ð»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3" y="2156854"/>
            <a:ext cx="8646089" cy="418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73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teacher-4х3">
  <a:themeElements>
    <a:clrScheme name="Тема">
      <a:dk1>
        <a:srgbClr val="000000"/>
      </a:dk1>
      <a:lt1>
        <a:srgbClr val="FFFFFF"/>
      </a:lt1>
      <a:dk2>
        <a:srgbClr val="000000"/>
      </a:dk2>
      <a:lt2>
        <a:srgbClr val="7F7F7F"/>
      </a:lt2>
      <a:accent1>
        <a:srgbClr val="17918B"/>
      </a:accent1>
      <a:accent2>
        <a:srgbClr val="1AACA6"/>
      </a:accent2>
      <a:accent3>
        <a:srgbClr val="E37E00"/>
      </a:accent3>
      <a:accent4>
        <a:srgbClr val="E3D500"/>
      </a:accent4>
      <a:accent5>
        <a:srgbClr val="FD6165"/>
      </a:accent5>
      <a:accent6>
        <a:srgbClr val="587CC7"/>
      </a:accent6>
      <a:hlink>
        <a:srgbClr val="8F8F8F"/>
      </a:hlink>
      <a:folHlink>
        <a:srgbClr val="A5A5A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тив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ія2" id="{68EC46B8-3A92-4394-8AB3-388BD40A1F11}" vid="{8E71D4DF-D134-42A2-B4AD-E4351B1ADC0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1680</TotalTime>
  <Words>528</Words>
  <Application>Microsoft Office PowerPoint</Application>
  <PresentationFormat>Экран (4:3)</PresentationFormat>
  <Paragraphs>103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template-teacher-4х3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громадянських умінь учнів в адаптаційно-ігровому циклі засобами медіаосвітніх технологій</dc:title>
  <dc:creator>User;Ольга Миколаївна/Альона Іванівна</dc:creator>
  <cp:lastModifiedBy>Ольга</cp:lastModifiedBy>
  <cp:revision>134</cp:revision>
  <dcterms:created xsi:type="dcterms:W3CDTF">2019-04-03T00:59:37Z</dcterms:created>
  <dcterms:modified xsi:type="dcterms:W3CDTF">2019-10-04T14:48:40Z</dcterms:modified>
</cp:coreProperties>
</file>