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5558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805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4594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66616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1956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54501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8063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206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841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245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2059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7842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1001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7749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7688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110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F23BC-4F28-485A-BAC7-36BC0EC92CB2}" type="datetimeFigureOut">
              <a:rPr lang="ru-UA" smtClean="0"/>
              <a:t>18.11.2018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33270F-139C-4E28-9C75-D8CE96AEA24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070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iki.kubg.edu.ua/%D0%A1%D0%B0%D1%80%D0%B0%D0%BD%D1%8E%D0%BA_%D0%91%D0%BE%D0%B3%D0%B4%D0%B0%D0%BD%D0%B0_%D0%93%D0%B5%D0%BE%D1%80%D0%B3%D1%96%D1%97%D0%B2%D0%BD%D0%B0#.D0.97.D0.B0.D0.B2.D0.B4.D0.B0.D0.BD.D0.BD.D1.8F_3_.D0.A2.D1.80.D0.B5.D0.BD.D1.96.D0.BD.D0.B3_.D0.B4.D0.BB.D1.8F_.D0.BF.D0.B5.D0.B4.D0.B0.D0.B3.D0.BE.D0.B3.D1.96.D1.87.D0.BD.D0.B8.D1.85_.D0.BF.D1.80.D0.B0.D1.86.D1.96.D0.B2.D0.BD.D0.B8.D0.BA.D1.96.D0.B2_.D0.97.D0.94.D0.9E_.E2.84.96_158" TargetMode="External"/><Relationship Id="rId3" Type="http://schemas.openxmlformats.org/officeDocument/2006/relationships/hyperlink" Target="http://wiki.kubg.edu.ua/%D0%A1%D0%B0%D1%80%D0%B0%D0%BD%D1%8E%D0%BA_%D0%91%D0%BE%D0%B3%D0%B4%D0%B0%D0%BD%D0%B0_%D0%93%D0%B5%D0%BE%D1%80%D0%B3%D1%96%D1%97%D0%B2%D0%BD%D0%B0#.D0.97.D0.B0.D0.B2.D0.B4.D0.B0.D0.BD.D0.BD.D1.8F_1_.D0.9C.D0.BE.D0.BD.D1.96.D1.82.D0.BE.D1.80.D0.B8.D0.BD.D0.B3_.D0.B2.D0.BF.D1.80.D0.BE.D0.B2.D0.B0.D0.B4.D0.B6.D0.B5.D0.BD.D0.BD.D1.8F_.D0.86.D0.9A.D0.A2_.D0.B2_.D0.BE.D1.81.D0.B2.D1.96.D1.82.D0.BD.D1.96.D0.B9_.D1.83.D1.81.D1.82.D0.B0.D0.BD.D0.BE.D0.B2.D1.96" TargetMode="External"/><Relationship Id="rId7" Type="http://schemas.openxmlformats.org/officeDocument/2006/relationships/hyperlink" Target="http://wiki.kubg.edu.ua/%D0%A1%D0%B0%D1%80%D0%B0%D0%BD%D1%8E%D0%BA_%D0%91%D0%BE%D0%B3%D0%B4%D0%B0%D0%BD%D0%B0_%D0%93%D0%B5%D0%BE%D1%80%D0%B3%D1%96%D1%97%D0%B2%D0%BD%D0%B0#.D0.97.D0.B0.D0.B2.D0.B4.D0.B0.D0.BD.D0.BD.D1.8F_2_.D0.A0.D0.BE.D0.B7.D1.80.D0.BE.D0.B1.D0.B8.D1.82.D0.B8_.D1.81.D0.B0.D0.B9.D1.82_.D1.83.D1.81.D1.82.D0.B0.D0.BD.D0.BE.D0.B2.D0.B8" TargetMode="External"/><Relationship Id="rId2" Type="http://schemas.openxmlformats.org/officeDocument/2006/relationships/hyperlink" Target="http://wiki.kubg.edu.ua/%D0%A1%D0%B0%D1%80%D0%B0%D0%BD%D1%8E%D0%BA_%D0%91%D0%BE%D0%B3%D0%B4%D0%B0%D0%BD%D0%B0_%D0%93%D0%B5%D0%BE%D1%80%D0%B3%D1%96%D1%97%D0%B2%D0%BD%D0%B0#.D0.97.D0.B0.D0.B3.D0.B0.D0.BB.D1.8C.D0.BD.D1.96_.D0.B2.D1.96.D0.B4.D0.BE.D0.BC.D0.BE.D1.81.D1.82.D1.96_.D0.BF.D1.80.D0.BE_.D0.97.D0.94.D0.9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kubg.edu.ua/%D0%A1%D0%B0%D1%80%D0%B0%D0%BD%D1%8E%D0%BA_%D0%91%D0%BE%D0%B3%D0%B4%D0%B0%D0%BD%D0%B0_%D0%93%D0%B5%D0%BE%D1%80%D0%B3%D1%96%D1%97%D0%B2%D0%BD%D0%B0#.D0.90.D0.BD.D0.B0.D0.BB.D1.96.D0.B7_.D0.86.D0.A2_.D1.96.D0.BD.D1.84.D1.80.D0.B0.D1.81.D1.82.D1.80.D1.83.D0.BA.D1.82.D1.83.D1.80.D0.B8_.D0.BD.D0.B0.D0.B2.D1.87.D0.B0.D0.BB.D1.8C.D0.BD.D0.BE.D0.B3.D0.BE_.D0.B7.D0.B0.D0.BA.D0.BB.D0.B0.D0.B4.D1.83_.28.D0.B0.D0.BF.D0.B0.D1.80.D0.B0.D1.82.D0.BD.D0.B5.2C_.D0.BF.D1.80.D0.BE.D0.B3.D1.80.D0.B0.D0.BC.D0.BD.D0.B5.2C_.D1.96.D0.BD.D1.84.D0.BE.D1.80.D0.BC.D0.B0.D1.86.D1.96.D0.B9.D0.BD.D0.B5.2C_.D0.BD.D0.B0.D0.B2.D1.87.D0.B0.D0.BB.D1.8C.D0.BD.D0.BE-.D0.BD.D0.B0.D1.83.D0.BA.D0.BE.D0.B2.D0.B5_.D0.B7.D0.B0.D0.B1.D0.B5.D0.B7.D0.BF.D0.B5.D1.87.D0.B5.D0.BD.D0.BD.D1.8F.29" TargetMode="External"/><Relationship Id="rId5" Type="http://schemas.openxmlformats.org/officeDocument/2006/relationships/hyperlink" Target="http://wiki.kubg.edu.ua/%D0%A1%D0%B0%D1%80%D0%B0%D0%BD%D1%8E%D0%BA_%D0%91%D0%BE%D0%B3%D0%B4%D0%B0%D0%BD%D0%B0_%D0%93%D0%B5%D0%BE%D1%80%D0%B3%D1%96%D1%97%D0%B2%D0%BD%D0%B0#.D0.86.D0.9A-.D0.BA.D0.BE.D0.BC.D0.BF.D0.B5.D1.82.D0.B5.D0.BD.D1.82.D0.BD.D0.BE.D1.81.D1.82.D1.96_.D0.BD.D0.B0.D1.83.D0.BA.D0.BE.D0.B2.D0.BE-.D0.BF.D0.B5.D0.B4.D0.B0.D0.B3.D0.BE.D0.B3.D1.96.D1.87.D0.BD.D0.B8.D1.85_.D0.BF.D1.80.D0.B0.D1.86.D1.96.D0.B2.D0.BD.D0.B8.D0.BA.D1.96.D0.B2.2C_.D0.B2.D1.87.D0.B8.D1.82.D0.B5.D0.BB.D1.96.D0.B2_.D1.82.D0.B0_.D0.B2.D0.B8.D1.85.D0.BE.D0.B2.D0.B0.D1.82.D0.B5.D0.BB.D1.96.D0.B2_.D0.B7.D0.B0.D0.BA.D0.BB.D0.B0.D0.B4.D1.83._.D0.A1.D1.82.D0.B2.D0.BE.D1.80.D0.B5.D0.BD.D0.BD.D1.8F_.D0.B0.D0.BD.D0.BA.D0.B5.D1.82.D0.B8._.D0.9F.D1.80.D0.BE.D0.B2.D0.B5.D0.B4.D0.B5.D0.BD.D0.BD.D1.8F_.D0.B0.D0.BD.D0.BA.D0.B5.D1.82.D1.83.D0.B2.D0.B0.D0.BD.D0.BD.D1.8F._.D0.90.D0.BD.D0.B0.D0.BB.D1.96.D0.B7_.D1.80.D0.B5.D0.B7.D1.83.D0.BB.D1.8C.D1.82.D0.B0.D1.82.D1.96.D0.B2_.D0.B0.D0.BD.D0.BA.D0.B5.D1.82.D1.83.D0.B2.D0.B0.D0.BD.D0.BD.D1.8F." TargetMode="External"/><Relationship Id="rId4" Type="http://schemas.openxmlformats.org/officeDocument/2006/relationships/hyperlink" Target="http://wiki.kubg.edu.ua/%D0%A1%D0%B0%D1%80%D0%B0%D0%BD%D1%8E%D0%BA_%D0%91%D0%BE%D0%B3%D0%B4%D0%B0%D0%BD%D0%B0_%D0%93%D0%B5%D0%BE%D1%80%D0%B3%D1%96%D1%97%D0%B2%D0%BD%D0%B0#.D0.90.D0.BD.D0.B0.D0.BB.D1.96.D0.B7_.D0.BE.D1.81.D0.B2.D1.96.D1.82.D0.BD.D1.8C.D0.BE.D1.97_.D0.BF.D0.BE.D0.BB.D1.96.D1.82.D0.B8.D0.BA.D0.B8_.D0.B7_.D0.BF.D0.B8.D1.82.D0.B0.D0.BD.D1.8C_.D0.B2.D0.BF.D1.80.D0.BE.D0.B2.D0.B0.D0.B4.D0.B6.D0.B5.D0.BD.D0.BD.D1.8F_.D0.86.D0.9A.D0.A2._.D0.86.D0.BD.D1.82.D0.B5.D1.80.D0.B2.E2.80.99.D1.8E_.D0.B7_.D0.BA.D0.B5.D1.80.D1.96.D0.B2.D0.BD.D0.B8.D0.BA.D0.BE.D0.BC_.D0.BD.D0.B0.D0.B2.D1.87.D0.B0.D0.BB.D1.8C.D0.BD.D0.BE.D0.B3.D0.BE_.D0.B7.D0.B0.D0.BA.D0.BB.D0.B0.D0.B4.D1.83_.D1.82.D0.B0_.D0.B9.D0.BE.D0.B3.D0.BE_.D0.B7.D0.B0.D1.81.D1.82.D1.83.D0.BF.D0.BD.D0.B8.D0.BA.D0.B0.D0.BC.D0.B8." TargetMode="External"/><Relationship Id="rId9" Type="http://schemas.openxmlformats.org/officeDocument/2006/relationships/hyperlink" Target="http://wiki.kubg.edu.ua/%D0%A1%D0%B0%D1%80%D0%B0%D0%BD%D1%8E%D0%BA_%D0%91%D0%BE%D0%B3%D0%B4%D0%B0%D0%BD%D0%B0_%D0%93%D0%B5%D0%BE%D1%80%D0%B3%D1%96%D1%97%D0%B2%D0%BD%D0%B0#.D0.97.D0.B0.D0.B2.D0.B4.D0.B0.D0.BD.D0.BD.D1.8F_4_.D0.9C.D0.B5.D1.82.D0.BE.D0.B4.D0.B8.D1.87.D0.BD.D1.96_.D1.80.D0.B5.D0.BA.D0.BE.D0.BC.D0.B5.D0.BD.D0.B4.D0.B0.D1.86.D1.96.D1.9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%D0%90%D0%BA%D0%B0%D0%B4%D0%B5%D0%BC%D0%B8%D1%8F+%D0%A1%D0%BE%D0%B2%D1%80%D0%B5%D0%BC%D0%B5%D0%BD%D0%BD%D0%BE%D0%B3%D0%BE+%D0%9E%D0%B1%D1%80%D0%B0%D0%B7%D0%BE%D0%B2%D0%B0%D0%BD%D0%B8%D1%8F/@50.4359967,30.6218324,17z/data=!4m6!1m3!3m2!1s0x0000000000000000:0xa492d176ace3ef09!2z0JDQutCw0LTQtdC80LjRjyDQodC-0LLRgNC10LzQtdC90L3QvtCz0L4g0J7QsdGA0LDQt9C-0LLQsNC90LjRjw!3m1!1s0x0000000000000000:0xa492d176ace3ef09" TargetMode="External"/><Relationship Id="rId2" Type="http://schemas.openxmlformats.org/officeDocument/2006/relationships/hyperlink" Target="http://wiki.kubg.edu.ua/%D0%A1%D0%B0%D1%80%D0%B0%D0%BD%D1%8E%D0%BA_%D0%91%D0%BE%D0%B3%D0%B4%D0%B0%D0%BD%D0%B0_%D0%93%D0%B5%D0%BE%D1%80%D0%B3%D1%96%D1%97%D0%B2%D0%BD%D0%B0#.D0.97.D0.B0.D0.B3.D0.B0.D0.BB.D1.8C.D0.BD.D1.96_.D0.B2.D1.96.D0.B4.D0.BE.D0.BC.D0.BE.D1.81.D1.82.D1.96_.D0.BF.D1.80.D0.BE_.D0.97.D0.94.D0.9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kubg.edu.ua/%D0%A1%D0%B0%D1%80%D0%B0%D0%BD%D1%8E%D0%BA_%D0%91%D0%BE%D0%B3%D0%B4%D0%B0%D0%BD%D0%B0_%D0%93%D0%B5%D0%BE%D1%80%D0%B3%D1%96%D1%97%D0%B2%D0%BD%D0%B0#.D0.90.D0.BD.D0.B0.D0.BB.D1.96.D0.B7_.D0.86.D0.A2_.D1.96.D0.BD.D1.84.D1.80.D0.B0.D1.81.D1.82.D1.80.D1.83.D0.BA.D1.82.D1.83.D1.80.D0.B8_.D0.BD.D0.B0.D0.B2.D1.87.D0.B0.D0.BB.D1.8C.D0.BD.D0.BE.D0.B3.D0.BE_.D0.B7.D0.B0.D0.BA.D0.BB.D0.B0.D0.B4.D1.83_.28.D0.B0.D0.BF.D0.B0.D1.80.D0.B0.D1.82.D0.BD.D0.B5.2C_.D0.BF.D1.80.D0.BE.D0.B3.D1.80.D0.B0.D0.BC.D0.BD.D0.B5.2C_.D1.96.D0.BD.D1.84.D0.BE.D1.80.D0.BC.D0.B0.D1.86.D1.96.D0.B9.D0.BD.D0.B5.2C_.D0.BD.D0.B0.D0.B2.D1.87.D0.B0.D0.BB.D1.8C.D0.BD.D0.BE-.D0.BD.D0.B0.D1.83.D0.BA.D0.BE.D0.B2.D0.B5_.D0.B7.D0.B0.D0.B1.D0.B5.D0.B7.D0.BF.D0.B5.D1.87.D0.B5.D0.BD.D0.BD.D1.8F.29" TargetMode="External"/><Relationship Id="rId2" Type="http://schemas.openxmlformats.org/officeDocument/2006/relationships/hyperlink" Target="http://wiki.kubg.edu.ua/%D0%A1%D0%B0%D1%80%D0%B0%D0%BD%D1%8E%D0%BA_%D0%91%D0%BE%D0%B3%D0%B4%D0%B0%D0%BD%D0%B0_%D0%93%D0%B5%D0%BE%D1%80%D0%B3%D1%96%D1%97%D0%B2%D0%BD%D0%B0#.D0.97.D0.B0.D0.B3.D0.B0.D0.BB.D1.8C.D0.BD.D1.96_.D0.B2.D1.96.D0.B4.D0.BE.D0.BC.D0.BE.D1.81.D1.82.D1.96_.D0.BF.D1.80.D0.BE_.D0.97.D0.94.D0.9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5E97F-7EAD-40F5-9B75-DBE8CC3C6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634" y="688158"/>
            <a:ext cx="9973558" cy="2119010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70C0"/>
                </a:solidFill>
              </a:rPr>
              <a:t>Виробнича  (зі спеціалізації) практика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6E92FE-BD8F-4731-87D1-B5E37EA716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Підготувала студентка групи </a:t>
            </a:r>
          </a:p>
          <a:p>
            <a:r>
              <a:rPr lang="uk-UA" dirty="0"/>
              <a:t>Дом-1-17-2.0з</a:t>
            </a:r>
          </a:p>
          <a:p>
            <a:r>
              <a:rPr lang="uk-UA" dirty="0" err="1"/>
              <a:t>Янпольська</a:t>
            </a:r>
            <a:r>
              <a:rPr lang="uk-UA" dirty="0"/>
              <a:t> Дарина Андріївна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8352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65F73-8741-42D3-85D9-13D7135D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9343360" cy="1550989"/>
          </a:xfrm>
        </p:spPr>
        <p:txBody>
          <a:bodyPr>
            <a:normAutofit fontScale="90000"/>
          </a:bodyPr>
          <a:lstStyle/>
          <a:p>
            <a:r>
              <a:rPr lang="uk-UA" dirty="0"/>
              <a:t>Т</a:t>
            </a:r>
            <a:r>
              <a:rPr lang="ru-RU" dirty="0" err="1"/>
              <a:t>ренінг</a:t>
            </a:r>
            <a:br>
              <a:rPr lang="ru-RU" dirty="0"/>
            </a:br>
            <a:r>
              <a:rPr lang="ru-RU" dirty="0"/>
              <a:t>«Гугл Диск як </a:t>
            </a:r>
            <a:r>
              <a:rPr lang="ru-RU" dirty="0" err="1"/>
              <a:t>користуватися</a:t>
            </a:r>
            <a:r>
              <a:rPr lang="ru-RU" dirty="0"/>
              <a:t> — </a:t>
            </a:r>
            <a:r>
              <a:rPr lang="ru-RU" dirty="0" err="1"/>
              <a:t>хмарне</a:t>
            </a:r>
            <a:r>
              <a:rPr lang="ru-RU" dirty="0"/>
              <a:t> </a:t>
            </a:r>
            <a:r>
              <a:rPr lang="ru-RU" dirty="0" err="1"/>
              <a:t>сховище</a:t>
            </a:r>
            <a:r>
              <a:rPr lang="ru-RU" dirty="0"/>
              <a:t> </a:t>
            </a:r>
            <a:r>
              <a:rPr lang="en-US" dirty="0"/>
              <a:t>Google</a:t>
            </a:r>
            <a:r>
              <a:rPr lang="uk-UA" dirty="0"/>
              <a:t>»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E5085A-E8EC-4080-809C-D1A63B211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Мета </a:t>
            </a:r>
            <a:r>
              <a:rPr lang="ru-RU" sz="2800" dirty="0" err="1"/>
              <a:t>тренінгу</a:t>
            </a:r>
            <a:r>
              <a:rPr lang="ru-RU" sz="2800" dirty="0"/>
              <a:t>: </a:t>
            </a:r>
          </a:p>
          <a:p>
            <a:pPr marL="0" indent="0">
              <a:buNone/>
            </a:pPr>
            <a:r>
              <a:rPr lang="ru-RU" sz="2800" dirty="0" err="1"/>
              <a:t>навчити</a:t>
            </a:r>
            <a:r>
              <a:rPr lang="ru-RU" sz="2800" dirty="0"/>
              <a:t> </a:t>
            </a:r>
            <a:r>
              <a:rPr lang="ru-RU" sz="2800" dirty="0" err="1"/>
              <a:t>педагогів</a:t>
            </a:r>
            <a:r>
              <a:rPr lang="ru-RU" sz="2800" dirty="0"/>
              <a:t> </a:t>
            </a:r>
            <a:r>
              <a:rPr lang="ru-RU" sz="2800" dirty="0" err="1"/>
              <a:t>користуватися</a:t>
            </a:r>
            <a:r>
              <a:rPr lang="ru-RU" sz="2800" dirty="0"/>
              <a:t> </a:t>
            </a:r>
            <a:r>
              <a:rPr lang="ru-RU" sz="2800" dirty="0" err="1"/>
              <a:t>хмарним</a:t>
            </a:r>
            <a:r>
              <a:rPr lang="ru-RU" sz="2800" dirty="0"/>
              <a:t> </a:t>
            </a:r>
            <a:r>
              <a:rPr lang="ru-RU" sz="2800" dirty="0" err="1"/>
              <a:t>сервісом</a:t>
            </a:r>
            <a:r>
              <a:rPr lang="ru-RU" sz="2800" dirty="0"/>
              <a:t> для </a:t>
            </a:r>
            <a:r>
              <a:rPr lang="ru-RU" sz="2800" dirty="0" err="1"/>
              <a:t>зберігання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 </a:t>
            </a:r>
            <a:r>
              <a:rPr lang="ru-RU" sz="2800" dirty="0" err="1"/>
              <a:t>гугл</a:t>
            </a:r>
            <a:r>
              <a:rPr lang="ru-RU" sz="2800" dirty="0"/>
              <a:t>-диск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1510484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4A4801-189C-4F90-8366-2F1D4290C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C901C4-BFA7-4EE1-AC49-CF7E1392A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2050" name="Picture 2" descr="https://lh3.googleusercontent.com/PDSJUVd59I6y7auW1r5mfaU_8CgYZzZEV6AtcMCAGOcRjSyL95G-y9x0eadzC78xZCtWjkWXiYCX4uvq2lHx5SmzPIEq6T_sJvHp1nPbYWCsAuRS2bvdlxGt7FzQYojxInejkVtDWY3B1YeOPcpDlG6hidwO1NzaXwssIZcc3X5BIEhMidKM0UAnG17XMAh7PTkUvMOa67sh7POHtCPswT8XCBXSp0OzvyVEATK1xopAU-d3GuSwtGfJUvy_IAp-JuPDo7u3wWe63R-y8BK1mjM0PZB92nP3nT3lkGizonuCw-AkAF8RHQSvv1_sa3kN1HrQVETZLqRwUf4P1ve1R1DcalajXsMPMFW-BWPA9uDrjIzy5IFUWmdRF9zcSEzjNEW-vTQKzxQyYnXd3s70IiKOF-dvHcH6__8skAuZ2NkIcZ9DWZ2SeX2OC5k74KVcQV5-nhc01TmkX2sRrT0ORBbsD2LL_0G2AJOTmy7cRf3bFQTPCFKj5sg8souoR9y_lX_I7cEAfdwqV_fgywopI1MJznYAPO2OHm3BiUQefoREUnG7S6fmuMobGdSIepBgf4lJICmjJT0d2Dpag72wf42gXnU2a-Ntr6S-X_55prJz79UPXXuQYIpSX2YXhxnnfiBFpDNZAUVwGecQAk-r2cws=w1258-h943-no">
            <a:extLst>
              <a:ext uri="{FF2B5EF4-FFF2-40B4-BE49-F238E27FC236}">
                <a16:creationId xmlns:a16="http://schemas.microsoft.com/office/drawing/2014/main" id="{15DCB561-51DA-429D-BB71-6EA4AC012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57" y="102140"/>
            <a:ext cx="8868545" cy="665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941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BTekSkGe1UnCWozABIrWfAkXaOeJEj3KvJBn8qAyNKtXD_tb699NnRpE3rcTsHwXCYqqBgWT32R1joTYtKoLyhgUR615YshCIG6DgRzf7mX7rn-6w4z_4eNv6yYAuba_smFtgoBZF_e6pI_znCgkIJEAtE1pPNP6JGdjOS_m5W7QJfrtJOljJmDnJVKJPgt_ZO61QrntQS6w4q70TscqOmpgOLts5bI02EAw9fn_Aa8YqeJEKfjvk9j8ajhQy8MgFuuvvhoeAJCHzrbfnIW6taxmuRfDaoXw9jkvWLORkMAWFYd4E7OUkVLPKsyGTmdDhMKp_wmDNEoewa4z1zstICY8vja_NjKxrRRcaxX9Ac9id-GdbheJAXr30WBnbyeBtm0Oc01BB3bfrkPziHHCO3sZbw8n3AcXWu2cNnpeIvgnTW5bQ45Lqb1q2bRkYWghhLb32Y_hycrYIvS4iddAeZs5EAhxme6CWibkv0UB_C03RsNIKiLfDLQ-S_29EQgzLjZz8dWdIsxRxx3pqCHOlkIvpRIzeVqVA1NfTDZP2_CNO6QqBxQD6cLXUCODl3eikm3hT00OkssY9TJz082NE_pNU2TDfyhKifmwBQGiHXFYV-AoyJlaF1iBgzjLlMZbHhg1aEYQexJ8RTK-PFFOhrZh=w1258-h943-no">
            <a:extLst>
              <a:ext uri="{FF2B5EF4-FFF2-40B4-BE49-F238E27FC236}">
                <a16:creationId xmlns:a16="http://schemas.microsoft.com/office/drawing/2014/main" id="{7BC0EC2A-D77F-4336-9152-E8FB58699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4934">
            <a:off x="367762" y="587333"/>
            <a:ext cx="5546338" cy="416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3.googleusercontent.com/NHsn_o3jzdaz9A4umFqEvuXL0gPnyfDNjNUR8Dok_Zl6J6gGPTbm5ANsvvj622fKz7LExMAUGAv1nvZ_4gpJN1Y6nn0wI5gbFhJL8aH0LRqFyJtLQ9qmwmtlR6TGyndjm2ytr8-zd0BrzWqI0VDyxtFFNZjoPm6hwHaaWi0HiHDYP9tlZkizgrbzSRTx7MT2r9wmJIfuqLplJlU3mcejiuZrYJLOH4MnT3nQXf93sAf0hKacgw6h2NCJz96Lb8MeEnpGsv_Yz3-c0o7nyg2BAz2GDkZWVH3Ooy3O39sllHwzqfEiMlp1Qbc5HnoTuoUJIOwf03wkqOZn5IyV5VmwisKNzl4cmzSI-ziMw9K_3UMUjYn9l-tTxdWu_OwLz7ecCmLi1TpOZ8QGRfZrZTPgIiN6N_AGaA9cYWWjF5berJuZ2MZslfQAV5i9uiUMnB5-yrTT0YpYkWltHuOzCIIS0d0Dd3zJUmjWFOwXSKNudQNkNzceTW1NMxDhqANEsDdfl5VZiDVdyl1e4T_gTBzGUMcCxc22p6ctRN13v_IkUhIqn9yPCx0dtUvDDF1O7gLZMjW0Xwl5k-ZsWkiBq0fb_gJCbVqSWeFWrINK_Y0kFXXqD5XkRBzX0iCg2kMADOUqzFVUqQb7f5_e1FPX96KVZFww=w1258-h943-no">
            <a:extLst>
              <a:ext uri="{FF2B5EF4-FFF2-40B4-BE49-F238E27FC236}">
                <a16:creationId xmlns:a16="http://schemas.microsoft.com/office/drawing/2014/main" id="{C28A6BEF-BEBF-404A-A5DD-4A1EE4A1B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397">
            <a:off x="6299231" y="1693007"/>
            <a:ext cx="5396883" cy="404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598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250AC4-E89E-4BE9-8E88-73338AFAC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Методичні</a:t>
            </a:r>
            <a:r>
              <a:rPr lang="ru-RU" b="1" dirty="0"/>
              <a:t> </a:t>
            </a:r>
            <a:r>
              <a:rPr lang="ru-RU" b="1" dirty="0" err="1"/>
              <a:t>рекомендації</a:t>
            </a:r>
            <a:br>
              <a:rPr lang="en-US" b="1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AF76ED-DCEB-4C81-A2DE-2D9A0FC93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- </a:t>
            </a:r>
            <a:r>
              <a:rPr lang="ru-RU" sz="2800" dirty="0" err="1"/>
              <a:t>проводити</a:t>
            </a:r>
            <a:r>
              <a:rPr lang="ru-RU" sz="2800" dirty="0"/>
              <a:t> </a:t>
            </a:r>
            <a:r>
              <a:rPr lang="ru-RU" sz="2800" dirty="0" err="1"/>
              <a:t>тренінги</a:t>
            </a:r>
            <a:r>
              <a:rPr lang="ru-RU" sz="2800" dirty="0"/>
              <a:t> для </a:t>
            </a:r>
            <a:r>
              <a:rPr lang="ru-RU" sz="2800" dirty="0" err="1"/>
              <a:t>педагогів</a:t>
            </a:r>
            <a:r>
              <a:rPr lang="ru-RU" sz="2800" dirty="0"/>
              <a:t> з </a:t>
            </a:r>
            <a:r>
              <a:rPr lang="ru-RU" sz="2800" dirty="0" err="1"/>
              <a:t>використання</a:t>
            </a:r>
            <a:r>
              <a:rPr lang="ru-RU" sz="2800" dirty="0"/>
              <a:t> ІОС та </a:t>
            </a:r>
            <a:r>
              <a:rPr lang="ru-RU" sz="2800" dirty="0" err="1"/>
              <a:t>ресурсів</a:t>
            </a:r>
            <a:r>
              <a:rPr lang="ru-RU" sz="2800" dirty="0"/>
              <a:t> закладу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створити</a:t>
            </a:r>
            <a:r>
              <a:rPr lang="ru-RU" sz="2800" dirty="0"/>
              <a:t> </a:t>
            </a:r>
            <a:r>
              <a:rPr lang="ru-RU" sz="2800" dirty="0" err="1"/>
              <a:t>корпоративну</a:t>
            </a:r>
            <a:r>
              <a:rPr lang="ru-RU" sz="2800" dirty="0"/>
              <a:t> </a:t>
            </a:r>
            <a:r>
              <a:rPr lang="ru-RU" sz="2800" dirty="0" err="1"/>
              <a:t>пошту</a:t>
            </a:r>
            <a:r>
              <a:rPr lang="ru-RU" sz="2800" dirty="0"/>
              <a:t> закладу</a:t>
            </a:r>
          </a:p>
          <a:p>
            <a:r>
              <a:rPr lang="ru-RU" sz="2800" dirty="0"/>
              <a:t>-</a:t>
            </a:r>
            <a:r>
              <a:rPr lang="ru-RU" sz="2800" dirty="0" err="1"/>
              <a:t>заохочувати</a:t>
            </a:r>
            <a:r>
              <a:rPr lang="ru-RU" sz="2800" dirty="0"/>
              <a:t> </a:t>
            </a:r>
            <a:r>
              <a:rPr lang="ru-RU" sz="2800" dirty="0" err="1"/>
              <a:t>працівників</a:t>
            </a:r>
            <a:r>
              <a:rPr lang="ru-RU" sz="2800" dirty="0"/>
              <a:t> до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 закладу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48287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B6090-7960-469A-8622-F4331724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5" y="1967058"/>
            <a:ext cx="8596668" cy="3528767"/>
          </a:xfrm>
        </p:spPr>
        <p:txBody>
          <a:bodyPr>
            <a:normAutofit/>
          </a:bodyPr>
          <a:lstStyle/>
          <a:p>
            <a:pPr algn="ctr"/>
            <a:r>
              <a:rPr lang="uk-UA" sz="8000" dirty="0"/>
              <a:t>Дякую за увагу!</a:t>
            </a:r>
            <a:endParaRPr lang="ru-UA" sz="8000" dirty="0"/>
          </a:p>
        </p:txBody>
      </p:sp>
    </p:spTree>
    <p:extLst>
      <p:ext uri="{BB962C8B-B14F-4D97-AF65-F5344CB8AC3E}">
        <p14:creationId xmlns:p14="http://schemas.microsoft.com/office/powerpoint/2010/main" val="92293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3FA26-77D3-4813-9E03-13BA8523D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70C0"/>
                </a:solidFill>
              </a:rPr>
              <a:t>Зміст</a:t>
            </a:r>
            <a:br>
              <a:rPr lang="uk-UA" b="1" dirty="0">
                <a:solidFill>
                  <a:srgbClr val="0070C0"/>
                </a:solidFill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D21FC7-E7D7-4AFB-85A0-12F5141B5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0643"/>
            <a:ext cx="8596668" cy="5590095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>
                <a:solidFill>
                  <a:schemeClr val="tx1"/>
                </a:solidFill>
                <a:hlinkClick r:id="rId2"/>
              </a:rPr>
              <a:t>1 </a:t>
            </a:r>
            <a:r>
              <a:rPr lang="ru-RU" sz="3800" dirty="0" err="1">
                <a:solidFill>
                  <a:schemeClr val="tx1"/>
                </a:solidFill>
                <a:hlinkClick r:id="rId2"/>
              </a:rPr>
              <a:t>Загальні</a:t>
            </a:r>
            <a:r>
              <a:rPr lang="ru-RU" sz="3800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2"/>
              </a:rPr>
              <a:t>відомості</a:t>
            </a:r>
            <a:r>
              <a:rPr lang="ru-RU" sz="3800" dirty="0">
                <a:solidFill>
                  <a:schemeClr val="tx1"/>
                </a:solidFill>
                <a:hlinkClick r:id="rId2"/>
              </a:rPr>
              <a:t> про ЗДО</a:t>
            </a:r>
            <a:endParaRPr lang="ru-RU" sz="3800" dirty="0">
              <a:solidFill>
                <a:schemeClr val="tx1"/>
              </a:solidFill>
            </a:endParaRPr>
          </a:p>
          <a:p>
            <a:r>
              <a:rPr lang="ru-RU" sz="3800" dirty="0">
                <a:solidFill>
                  <a:schemeClr val="tx1"/>
                </a:solidFill>
                <a:hlinkClick r:id="rId3"/>
              </a:rPr>
              <a:t>2 </a:t>
            </a:r>
            <a:r>
              <a:rPr lang="ru-RU" sz="3800" dirty="0" err="1">
                <a:solidFill>
                  <a:schemeClr val="tx1"/>
                </a:solidFill>
                <a:hlinkClick r:id="rId3"/>
              </a:rPr>
              <a:t>Завдання</a:t>
            </a:r>
            <a:r>
              <a:rPr lang="ru-RU" sz="3800" dirty="0">
                <a:solidFill>
                  <a:schemeClr val="tx1"/>
                </a:solidFill>
                <a:hlinkClick r:id="rId3"/>
              </a:rPr>
              <a:t> 1 </a:t>
            </a:r>
            <a:r>
              <a:rPr lang="ru-RU" sz="3800" dirty="0" err="1">
                <a:solidFill>
                  <a:schemeClr val="tx1"/>
                </a:solidFill>
                <a:hlinkClick r:id="rId3"/>
              </a:rPr>
              <a:t>Моніторинг</a:t>
            </a:r>
            <a:r>
              <a:rPr lang="ru-RU" sz="3800" dirty="0">
                <a:solidFill>
                  <a:schemeClr val="tx1"/>
                </a:solidFill>
                <a:hlinkClick r:id="rId3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3"/>
              </a:rPr>
              <a:t>впровадження</a:t>
            </a:r>
            <a:r>
              <a:rPr lang="ru-RU" sz="3800" dirty="0">
                <a:solidFill>
                  <a:schemeClr val="tx1"/>
                </a:solidFill>
                <a:hlinkClick r:id="rId3"/>
              </a:rPr>
              <a:t> ІКТ в </a:t>
            </a:r>
            <a:r>
              <a:rPr lang="ru-RU" sz="3800" dirty="0" err="1">
                <a:solidFill>
                  <a:schemeClr val="tx1"/>
                </a:solidFill>
                <a:hlinkClick r:id="rId3"/>
              </a:rPr>
              <a:t>освітній</a:t>
            </a:r>
            <a:r>
              <a:rPr lang="ru-RU" sz="3800" dirty="0">
                <a:solidFill>
                  <a:schemeClr val="tx1"/>
                </a:solidFill>
                <a:hlinkClick r:id="rId3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3"/>
              </a:rPr>
              <a:t>установі</a:t>
            </a:r>
            <a:endParaRPr lang="ru-RU" sz="3800" dirty="0">
              <a:solidFill>
                <a:schemeClr val="tx1"/>
              </a:solidFill>
            </a:endParaRPr>
          </a:p>
          <a:p>
            <a:pPr lvl="1"/>
            <a:r>
              <a:rPr lang="ru-RU" sz="3800" dirty="0">
                <a:solidFill>
                  <a:schemeClr val="tx1"/>
                </a:solidFill>
                <a:hlinkClick r:id="rId4"/>
              </a:rPr>
              <a:t>2.1 </a:t>
            </a:r>
            <a:r>
              <a:rPr lang="ru-RU" sz="3800" dirty="0" err="1">
                <a:solidFill>
                  <a:schemeClr val="tx1"/>
                </a:solidFill>
                <a:hlinkClick r:id="rId4"/>
              </a:rPr>
              <a:t>Аналіз</a:t>
            </a:r>
            <a:r>
              <a:rPr lang="ru-RU" sz="3800" dirty="0">
                <a:solidFill>
                  <a:schemeClr val="tx1"/>
                </a:solidFill>
                <a:hlinkClick r:id="rId4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4"/>
              </a:rPr>
              <a:t>освітньої</a:t>
            </a:r>
            <a:r>
              <a:rPr lang="ru-RU" sz="3800" dirty="0">
                <a:solidFill>
                  <a:schemeClr val="tx1"/>
                </a:solidFill>
                <a:hlinkClick r:id="rId4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4"/>
              </a:rPr>
              <a:t>політики</a:t>
            </a:r>
            <a:r>
              <a:rPr lang="ru-RU" sz="3800" dirty="0">
                <a:solidFill>
                  <a:schemeClr val="tx1"/>
                </a:solidFill>
                <a:hlinkClick r:id="rId4"/>
              </a:rPr>
              <a:t> з </a:t>
            </a:r>
            <a:r>
              <a:rPr lang="ru-RU" sz="3800" dirty="0" err="1">
                <a:solidFill>
                  <a:schemeClr val="tx1"/>
                </a:solidFill>
                <a:hlinkClick r:id="rId4"/>
              </a:rPr>
              <a:t>питань</a:t>
            </a:r>
            <a:r>
              <a:rPr lang="ru-RU" sz="3800" dirty="0">
                <a:solidFill>
                  <a:schemeClr val="tx1"/>
                </a:solidFill>
                <a:hlinkClick r:id="rId4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4"/>
              </a:rPr>
              <a:t>впровадження</a:t>
            </a:r>
            <a:r>
              <a:rPr lang="ru-RU" sz="3800" dirty="0">
                <a:solidFill>
                  <a:schemeClr val="tx1"/>
                </a:solidFill>
                <a:hlinkClick r:id="rId4"/>
              </a:rPr>
              <a:t> ІКТ. </a:t>
            </a:r>
            <a:r>
              <a:rPr lang="ru-RU" sz="3800" dirty="0" err="1">
                <a:solidFill>
                  <a:schemeClr val="tx1"/>
                </a:solidFill>
                <a:hlinkClick r:id="rId4"/>
              </a:rPr>
              <a:t>Інтерв’ю</a:t>
            </a:r>
            <a:r>
              <a:rPr lang="ru-RU" sz="3800" dirty="0">
                <a:solidFill>
                  <a:schemeClr val="tx1"/>
                </a:solidFill>
                <a:hlinkClick r:id="rId4"/>
              </a:rPr>
              <a:t> з </a:t>
            </a:r>
            <a:r>
              <a:rPr lang="ru-RU" sz="3800" dirty="0" err="1">
                <a:solidFill>
                  <a:schemeClr val="tx1"/>
                </a:solidFill>
                <a:hlinkClick r:id="rId4"/>
              </a:rPr>
              <a:t>керівником</a:t>
            </a:r>
            <a:r>
              <a:rPr lang="ru-RU" sz="3800" dirty="0">
                <a:solidFill>
                  <a:schemeClr val="tx1"/>
                </a:solidFill>
                <a:hlinkClick r:id="rId4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4"/>
              </a:rPr>
              <a:t>навчального</a:t>
            </a:r>
            <a:r>
              <a:rPr lang="ru-RU" sz="3800" dirty="0">
                <a:solidFill>
                  <a:schemeClr val="tx1"/>
                </a:solidFill>
                <a:hlinkClick r:id="rId4"/>
              </a:rPr>
              <a:t> закладу та </a:t>
            </a:r>
            <a:r>
              <a:rPr lang="ru-RU" sz="3800" dirty="0" err="1">
                <a:solidFill>
                  <a:schemeClr val="tx1"/>
                </a:solidFill>
                <a:hlinkClick r:id="rId4"/>
              </a:rPr>
              <a:t>його</a:t>
            </a:r>
            <a:r>
              <a:rPr lang="ru-RU" sz="3800" dirty="0">
                <a:solidFill>
                  <a:schemeClr val="tx1"/>
                </a:solidFill>
                <a:hlinkClick r:id="rId4"/>
              </a:rPr>
              <a:t> заступниками.</a:t>
            </a:r>
            <a:endParaRPr lang="ru-RU" sz="3800" dirty="0">
              <a:solidFill>
                <a:schemeClr val="tx1"/>
              </a:solidFill>
            </a:endParaRPr>
          </a:p>
          <a:p>
            <a:pPr lvl="1"/>
            <a:r>
              <a:rPr lang="ru-RU" sz="3800" dirty="0">
                <a:solidFill>
                  <a:schemeClr val="tx1"/>
                </a:solidFill>
                <a:hlinkClick r:id="rId5"/>
              </a:rPr>
              <a:t>2.2 ІК-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компетентності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науково-педагогічних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працівників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, 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вчителів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 та 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вихователів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 закладу. 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Створення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анкети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. 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Проведення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анкетування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. 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Аналіз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результатів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5"/>
              </a:rPr>
              <a:t>анкетування</a:t>
            </a:r>
            <a:r>
              <a:rPr lang="ru-RU" sz="3800" dirty="0">
                <a:solidFill>
                  <a:schemeClr val="tx1"/>
                </a:solidFill>
                <a:hlinkClick r:id="rId5"/>
              </a:rPr>
              <a:t>.</a:t>
            </a:r>
            <a:endParaRPr lang="ru-RU" sz="3800" dirty="0">
              <a:solidFill>
                <a:schemeClr val="tx1"/>
              </a:solidFill>
            </a:endParaRPr>
          </a:p>
          <a:p>
            <a:pPr lvl="1"/>
            <a:r>
              <a:rPr lang="ru-RU" sz="3800" dirty="0">
                <a:solidFill>
                  <a:schemeClr val="tx1"/>
                </a:solidFill>
                <a:hlinkClick r:id="rId6"/>
              </a:rPr>
              <a:t>2.3 </a:t>
            </a:r>
            <a:r>
              <a:rPr lang="ru-RU" sz="3800" dirty="0" err="1">
                <a:solidFill>
                  <a:schemeClr val="tx1"/>
                </a:solidFill>
                <a:hlinkClick r:id="rId6"/>
              </a:rPr>
              <a:t>Аналіз</a:t>
            </a:r>
            <a:r>
              <a:rPr lang="ru-RU" sz="3800" dirty="0">
                <a:solidFill>
                  <a:schemeClr val="tx1"/>
                </a:solidFill>
                <a:hlinkClick r:id="rId6"/>
              </a:rPr>
              <a:t> ІТ </a:t>
            </a:r>
            <a:r>
              <a:rPr lang="ru-RU" sz="3800" dirty="0" err="1">
                <a:solidFill>
                  <a:schemeClr val="tx1"/>
                </a:solidFill>
                <a:hlinkClick r:id="rId6"/>
              </a:rPr>
              <a:t>інфраструктури</a:t>
            </a:r>
            <a:r>
              <a:rPr lang="ru-RU" sz="3800" dirty="0">
                <a:solidFill>
                  <a:schemeClr val="tx1"/>
                </a:solidFill>
                <a:hlinkClick r:id="rId6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6"/>
              </a:rPr>
              <a:t>навчального</a:t>
            </a:r>
            <a:r>
              <a:rPr lang="ru-RU" sz="3800" dirty="0">
                <a:solidFill>
                  <a:schemeClr val="tx1"/>
                </a:solidFill>
                <a:hlinkClick r:id="rId6"/>
              </a:rPr>
              <a:t> закладу (</a:t>
            </a:r>
            <a:r>
              <a:rPr lang="ru-RU" sz="3800" dirty="0" err="1">
                <a:solidFill>
                  <a:schemeClr val="tx1"/>
                </a:solidFill>
                <a:hlinkClick r:id="rId6"/>
              </a:rPr>
              <a:t>апаратне</a:t>
            </a:r>
            <a:r>
              <a:rPr lang="ru-RU" sz="3800" dirty="0">
                <a:solidFill>
                  <a:schemeClr val="tx1"/>
                </a:solidFill>
                <a:hlinkClick r:id="rId6"/>
              </a:rPr>
              <a:t>, </a:t>
            </a:r>
            <a:r>
              <a:rPr lang="ru-RU" sz="3800" dirty="0" err="1">
                <a:solidFill>
                  <a:schemeClr val="tx1"/>
                </a:solidFill>
                <a:hlinkClick r:id="rId6"/>
              </a:rPr>
              <a:t>програмне</a:t>
            </a:r>
            <a:r>
              <a:rPr lang="ru-RU" sz="3800" dirty="0">
                <a:solidFill>
                  <a:schemeClr val="tx1"/>
                </a:solidFill>
                <a:hlinkClick r:id="rId6"/>
              </a:rPr>
              <a:t>, </a:t>
            </a:r>
            <a:r>
              <a:rPr lang="ru-RU" sz="3800" dirty="0" err="1">
                <a:solidFill>
                  <a:schemeClr val="tx1"/>
                </a:solidFill>
                <a:hlinkClick r:id="rId6"/>
              </a:rPr>
              <a:t>інформаційне</a:t>
            </a:r>
            <a:r>
              <a:rPr lang="ru-RU" sz="3800" dirty="0">
                <a:solidFill>
                  <a:schemeClr val="tx1"/>
                </a:solidFill>
                <a:hlinkClick r:id="rId6"/>
              </a:rPr>
              <a:t>, </a:t>
            </a:r>
            <a:r>
              <a:rPr lang="ru-RU" sz="3800" dirty="0" err="1">
                <a:solidFill>
                  <a:schemeClr val="tx1"/>
                </a:solidFill>
                <a:hlinkClick r:id="rId6"/>
              </a:rPr>
              <a:t>навчально-наукове</a:t>
            </a:r>
            <a:r>
              <a:rPr lang="ru-RU" sz="3800" dirty="0">
                <a:solidFill>
                  <a:schemeClr val="tx1"/>
                </a:solidFill>
                <a:hlinkClick r:id="rId6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6"/>
              </a:rPr>
              <a:t>забезпечення</a:t>
            </a:r>
            <a:r>
              <a:rPr lang="ru-RU" sz="3800" dirty="0">
                <a:solidFill>
                  <a:schemeClr val="tx1"/>
                </a:solidFill>
                <a:hlinkClick r:id="rId6"/>
              </a:rPr>
              <a:t>)</a:t>
            </a:r>
            <a:endParaRPr lang="ru-RU" sz="3800" dirty="0">
              <a:solidFill>
                <a:schemeClr val="tx1"/>
              </a:solidFill>
            </a:endParaRPr>
          </a:p>
          <a:p>
            <a:r>
              <a:rPr lang="ru-RU" sz="3800" dirty="0">
                <a:solidFill>
                  <a:schemeClr val="tx1"/>
                </a:solidFill>
                <a:hlinkClick r:id="rId7"/>
              </a:rPr>
              <a:t>3 </a:t>
            </a:r>
            <a:r>
              <a:rPr lang="ru-RU" sz="3800" dirty="0" err="1">
                <a:solidFill>
                  <a:schemeClr val="tx1"/>
                </a:solidFill>
                <a:hlinkClick r:id="rId7"/>
              </a:rPr>
              <a:t>Завдання</a:t>
            </a:r>
            <a:r>
              <a:rPr lang="ru-RU" sz="3800" dirty="0">
                <a:solidFill>
                  <a:schemeClr val="tx1"/>
                </a:solidFill>
                <a:hlinkClick r:id="rId7"/>
              </a:rPr>
              <a:t> 2 </a:t>
            </a:r>
            <a:r>
              <a:rPr lang="ru-RU" sz="3800" dirty="0" err="1">
                <a:solidFill>
                  <a:schemeClr val="tx1"/>
                </a:solidFill>
                <a:hlinkClick r:id="rId7"/>
              </a:rPr>
              <a:t>Розробити</a:t>
            </a:r>
            <a:r>
              <a:rPr lang="ru-RU" sz="3800" dirty="0">
                <a:solidFill>
                  <a:schemeClr val="tx1"/>
                </a:solidFill>
                <a:hlinkClick r:id="rId7"/>
              </a:rPr>
              <a:t> сайт установи</a:t>
            </a:r>
            <a:endParaRPr lang="ru-RU" sz="3800" dirty="0">
              <a:solidFill>
                <a:schemeClr val="tx1"/>
              </a:solidFill>
            </a:endParaRPr>
          </a:p>
          <a:p>
            <a:r>
              <a:rPr lang="ru-RU" sz="3800" dirty="0">
                <a:solidFill>
                  <a:schemeClr val="tx1"/>
                </a:solidFill>
                <a:hlinkClick r:id="rId8"/>
              </a:rPr>
              <a:t>4 </a:t>
            </a:r>
            <a:r>
              <a:rPr lang="ru-RU" sz="3800" dirty="0" err="1">
                <a:solidFill>
                  <a:schemeClr val="tx1"/>
                </a:solidFill>
                <a:hlinkClick r:id="rId8"/>
              </a:rPr>
              <a:t>Завдання</a:t>
            </a:r>
            <a:r>
              <a:rPr lang="ru-RU" sz="3800" dirty="0">
                <a:solidFill>
                  <a:schemeClr val="tx1"/>
                </a:solidFill>
                <a:hlinkClick r:id="rId8"/>
              </a:rPr>
              <a:t> 3 </a:t>
            </a:r>
            <a:r>
              <a:rPr lang="ru-RU" sz="3800" dirty="0" err="1">
                <a:solidFill>
                  <a:schemeClr val="tx1"/>
                </a:solidFill>
                <a:hlinkClick r:id="rId8"/>
              </a:rPr>
              <a:t>Тренінг</a:t>
            </a:r>
            <a:r>
              <a:rPr lang="ru-RU" sz="3800" dirty="0">
                <a:solidFill>
                  <a:schemeClr val="tx1"/>
                </a:solidFill>
                <a:hlinkClick r:id="rId8"/>
              </a:rPr>
              <a:t> для </a:t>
            </a:r>
            <a:r>
              <a:rPr lang="ru-RU" sz="3800" dirty="0" err="1">
                <a:solidFill>
                  <a:schemeClr val="tx1"/>
                </a:solidFill>
                <a:hlinkClick r:id="rId8"/>
              </a:rPr>
              <a:t>педагогічних</a:t>
            </a:r>
            <a:r>
              <a:rPr lang="ru-RU" sz="3800" dirty="0">
                <a:solidFill>
                  <a:schemeClr val="tx1"/>
                </a:solidFill>
                <a:hlinkClick r:id="rId8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8"/>
              </a:rPr>
              <a:t>працівників</a:t>
            </a:r>
            <a:r>
              <a:rPr lang="ru-RU" sz="3800" dirty="0">
                <a:solidFill>
                  <a:schemeClr val="tx1"/>
                </a:solidFill>
                <a:hlinkClick r:id="rId8"/>
              </a:rPr>
              <a:t> ЗДО № 158</a:t>
            </a:r>
            <a:endParaRPr lang="ru-RU" sz="3800" dirty="0">
              <a:solidFill>
                <a:schemeClr val="tx1"/>
              </a:solidFill>
            </a:endParaRPr>
          </a:p>
          <a:p>
            <a:r>
              <a:rPr lang="ru-RU" sz="3800" dirty="0">
                <a:solidFill>
                  <a:schemeClr val="tx1"/>
                </a:solidFill>
                <a:hlinkClick r:id="rId9"/>
              </a:rPr>
              <a:t>5 </a:t>
            </a:r>
            <a:r>
              <a:rPr lang="ru-RU" sz="3800" dirty="0" err="1">
                <a:solidFill>
                  <a:schemeClr val="tx1"/>
                </a:solidFill>
                <a:hlinkClick r:id="rId9"/>
              </a:rPr>
              <a:t>Завдання</a:t>
            </a:r>
            <a:r>
              <a:rPr lang="ru-RU" sz="3800" dirty="0">
                <a:solidFill>
                  <a:schemeClr val="tx1"/>
                </a:solidFill>
                <a:hlinkClick r:id="rId9"/>
              </a:rPr>
              <a:t> 4 </a:t>
            </a:r>
            <a:r>
              <a:rPr lang="ru-RU" sz="3800" dirty="0" err="1">
                <a:solidFill>
                  <a:schemeClr val="tx1"/>
                </a:solidFill>
                <a:hlinkClick r:id="rId9"/>
              </a:rPr>
              <a:t>Методичні</a:t>
            </a:r>
            <a:r>
              <a:rPr lang="ru-RU" sz="3800" dirty="0">
                <a:solidFill>
                  <a:schemeClr val="tx1"/>
                </a:solidFill>
                <a:hlinkClick r:id="rId9"/>
              </a:rPr>
              <a:t> </a:t>
            </a:r>
            <a:r>
              <a:rPr lang="ru-RU" sz="3800" dirty="0" err="1">
                <a:solidFill>
                  <a:schemeClr val="tx1"/>
                </a:solidFill>
                <a:hlinkClick r:id="rId9"/>
              </a:rPr>
              <a:t>рекомендації</a:t>
            </a:r>
            <a:endParaRPr lang="ru-RU" sz="3800" dirty="0">
              <a:solidFill>
                <a:schemeClr val="tx1"/>
              </a:solidFill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6827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8E77-B224-4846-AB94-D3D67BDDC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Загальні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відомості</a:t>
            </a:r>
            <a:r>
              <a:rPr lang="ru-RU" dirty="0">
                <a:hlinkClick r:id="rId2"/>
              </a:rPr>
              <a:t> про ЗДО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32549B-20D8-4047-A896-A5EB913F1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5741"/>
            <a:ext cx="8596668" cy="4655622"/>
          </a:xfrm>
        </p:spPr>
        <p:txBody>
          <a:bodyPr>
            <a:normAutofit/>
          </a:bodyPr>
          <a:lstStyle/>
          <a:p>
            <a:r>
              <a:rPr lang="ru-RU" u="sng" cap="all" dirty="0">
                <a:hlinkClick r:id="rId3"/>
              </a:rPr>
              <a:t>КИЕВ, УЛ. РЕГЕНЕРАТОРНАЯ, 4В</a:t>
            </a:r>
            <a:endParaRPr lang="ru-RU" u="sng" cap="all" dirty="0"/>
          </a:p>
          <a:p>
            <a:br>
              <a:rPr lang="ru-RU" dirty="0"/>
            </a:br>
            <a:r>
              <a:rPr lang="ru-RU" dirty="0"/>
              <a:t>Директор: </a:t>
            </a:r>
            <a:r>
              <a:rPr lang="ru-RU" dirty="0" err="1"/>
              <a:t>Йотка</a:t>
            </a:r>
            <a:r>
              <a:rPr lang="ru-RU" dirty="0"/>
              <a:t> </a:t>
            </a:r>
            <a:r>
              <a:rPr lang="ru-RU" dirty="0" err="1"/>
              <a:t>Інна</a:t>
            </a:r>
            <a:r>
              <a:rPr lang="ru-RU" dirty="0"/>
              <a:t> </a:t>
            </a:r>
            <a:r>
              <a:rPr lang="ru-RU" dirty="0" err="1"/>
              <a:t>Миколаївна</a:t>
            </a: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функціонує</a:t>
            </a:r>
            <a:r>
              <a:rPr lang="ru-RU" dirty="0"/>
              <a:t> 9 </a:t>
            </a:r>
            <a:r>
              <a:rPr lang="ru-RU" dirty="0" err="1"/>
              <a:t>груп</a:t>
            </a:r>
            <a:r>
              <a:rPr lang="ru-RU" dirty="0"/>
              <a:t>: 3 </a:t>
            </a:r>
            <a:r>
              <a:rPr lang="ru-RU" dirty="0" err="1"/>
              <a:t>молодші</a:t>
            </a:r>
            <a:r>
              <a:rPr lang="ru-RU" dirty="0"/>
              <a:t>, 3 </a:t>
            </a:r>
            <a:r>
              <a:rPr lang="ru-RU" dirty="0" err="1"/>
              <a:t>середні</a:t>
            </a:r>
            <a:r>
              <a:rPr lang="ru-RU" dirty="0"/>
              <a:t>, 3 </a:t>
            </a:r>
            <a:r>
              <a:rPr lang="ru-RU" dirty="0" err="1"/>
              <a:t>старші</a:t>
            </a:r>
            <a:endParaRPr lang="ru-RU" dirty="0"/>
          </a:p>
          <a:p>
            <a:r>
              <a:rPr lang="ru-RU" dirty="0"/>
              <a:t>Дитячий садок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А +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виховно-освітній</a:t>
            </a:r>
            <a:r>
              <a:rPr lang="ru-RU" dirty="0"/>
              <a:t> комплекс </a:t>
            </a:r>
            <a:r>
              <a:rPr lang="ru-RU" dirty="0" err="1"/>
              <a:t>повного</a:t>
            </a:r>
            <a:r>
              <a:rPr lang="ru-RU" dirty="0"/>
              <a:t> дня для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3 до 6 (7) </a:t>
            </a:r>
            <a:r>
              <a:rPr lang="ru-RU" dirty="0" err="1"/>
              <a:t>років</a:t>
            </a:r>
            <a:r>
              <a:rPr lang="ru-RU" dirty="0"/>
              <a:t>. </a:t>
            </a:r>
          </a:p>
          <a:p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в </a:t>
            </a:r>
            <a:r>
              <a:rPr lang="ru-RU" dirty="0" err="1"/>
              <a:t>групах</a:t>
            </a:r>
            <a:r>
              <a:rPr lang="ru-RU" dirty="0"/>
              <a:t> до 20 </a:t>
            </a:r>
            <a:r>
              <a:rPr lang="ru-RU" dirty="0" err="1"/>
              <a:t>осіб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дитячому</a:t>
            </a:r>
            <a:r>
              <a:rPr lang="ru-RU" dirty="0"/>
              <a:t> саду </a:t>
            </a:r>
            <a:r>
              <a:rPr lang="ru-RU" dirty="0" err="1"/>
              <a:t>Академії</a:t>
            </a:r>
            <a:r>
              <a:rPr lang="ru-RU" dirty="0"/>
              <a:t> А + </a:t>
            </a:r>
            <a:r>
              <a:rPr lang="ru-RU" dirty="0" err="1"/>
              <a:t>малюків</a:t>
            </a:r>
            <a:r>
              <a:rPr lang="ru-RU" dirty="0"/>
              <a:t> </a:t>
            </a:r>
            <a:r>
              <a:rPr lang="ru-RU" dirty="0" err="1"/>
              <a:t>чекають</a:t>
            </a:r>
            <a:r>
              <a:rPr lang="ru-RU" dirty="0"/>
              <a:t> 4-х </a:t>
            </a:r>
            <a:r>
              <a:rPr lang="ru-RU" dirty="0" err="1"/>
              <a:t>разове</a:t>
            </a:r>
            <a:r>
              <a:rPr lang="ru-RU" dirty="0"/>
              <a:t> </a:t>
            </a:r>
            <a:r>
              <a:rPr lang="ru-RU" dirty="0" err="1"/>
              <a:t>повноцінне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і 20 </a:t>
            </a:r>
            <a:r>
              <a:rPr lang="ru-RU" dirty="0" err="1"/>
              <a:t>додаткових</a:t>
            </a:r>
            <a:r>
              <a:rPr lang="ru-RU" dirty="0"/>
              <a:t> занять в </a:t>
            </a:r>
            <a:r>
              <a:rPr lang="ru-RU" dirty="0" err="1"/>
              <a:t>тиждень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спорт </a:t>
            </a:r>
            <a:r>
              <a:rPr lang="ru-RU" dirty="0" err="1"/>
              <a:t>кожен</a:t>
            </a:r>
            <a:r>
              <a:rPr lang="ru-RU" dirty="0"/>
              <a:t> день),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Ну і, </a:t>
            </a:r>
            <a:r>
              <a:rPr lang="ru-RU" dirty="0" err="1"/>
              <a:t>звичайно</a:t>
            </a:r>
            <a:r>
              <a:rPr lang="ru-RU" dirty="0"/>
              <a:t> ж, </a:t>
            </a:r>
            <a:r>
              <a:rPr lang="ru-RU" dirty="0" err="1"/>
              <a:t>веселі</a:t>
            </a:r>
            <a:r>
              <a:rPr lang="ru-RU" dirty="0"/>
              <a:t> свята на </a:t>
            </a:r>
            <a:r>
              <a:rPr lang="ru-RU" dirty="0" err="1"/>
              <a:t>протязі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року!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96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9F5E5-8DC6-491F-A01F-FBD3824FD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ІКТ в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 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F686D9-BBBF-426E-BE8B-A0044D3B2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7929338" cy="3880773"/>
          </a:xfrm>
        </p:spPr>
        <p:txBody>
          <a:bodyPr/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розмови</a:t>
            </a:r>
            <a:r>
              <a:rPr lang="ru-RU" dirty="0"/>
              <a:t> з директором </a:t>
            </a:r>
            <a:r>
              <a:rPr lang="ru-RU" dirty="0" err="1"/>
              <a:t>дитячого</a:t>
            </a:r>
            <a:r>
              <a:rPr lang="ru-RU" dirty="0"/>
              <a:t> садка </a:t>
            </a:r>
            <a:r>
              <a:rPr lang="ru-RU" dirty="0" err="1"/>
              <a:t>Йоткою</a:t>
            </a:r>
            <a:r>
              <a:rPr lang="ru-RU" dirty="0"/>
              <a:t> </a:t>
            </a:r>
            <a:r>
              <a:rPr lang="ru-RU" dirty="0" err="1"/>
              <a:t>Інною</a:t>
            </a:r>
            <a:r>
              <a:rPr lang="ru-RU" dirty="0"/>
              <a:t> </a:t>
            </a:r>
            <a:r>
              <a:rPr lang="ru-RU" dirty="0" err="1"/>
              <a:t>Миколаївною</a:t>
            </a:r>
            <a:r>
              <a:rPr lang="ru-RU" dirty="0"/>
              <a:t> </a:t>
            </a:r>
            <a:r>
              <a:rPr lang="ru-RU" dirty="0" err="1"/>
              <a:t>виявилось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заклад добре оснащений ТЗН, але, на жаль, не </a:t>
            </a:r>
            <a:r>
              <a:rPr lang="ru-RU" dirty="0" err="1"/>
              <a:t>всі</a:t>
            </a:r>
            <a:r>
              <a:rPr lang="ru-RU" dirty="0"/>
              <a:t> педагоги активно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закладу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. Для </a:t>
            </a:r>
            <a:r>
              <a:rPr lang="ru-RU" dirty="0" err="1"/>
              <a:t>впровадження</a:t>
            </a:r>
            <a:r>
              <a:rPr lang="ru-RU" dirty="0"/>
              <a:t> ІКТ-</a:t>
            </a:r>
            <a:r>
              <a:rPr lang="ru-RU" dirty="0" err="1"/>
              <a:t>політики</a:t>
            </a:r>
            <a:r>
              <a:rPr lang="ru-RU" dirty="0"/>
              <a:t> у садку </a:t>
            </a:r>
            <a:r>
              <a:rPr lang="ru-RU" dirty="0" err="1"/>
              <a:t>плануються</a:t>
            </a:r>
            <a:r>
              <a:rPr lang="ru-RU" dirty="0"/>
              <a:t> </a:t>
            </a:r>
            <a:r>
              <a:rPr lang="ru-RU" dirty="0" err="1"/>
              <a:t>тренінги</a:t>
            </a:r>
            <a:r>
              <a:rPr lang="ru-RU" dirty="0"/>
              <a:t> та </a:t>
            </a:r>
            <a:r>
              <a:rPr lang="ru-RU" dirty="0" err="1"/>
              <a:t>семінари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будть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як </a:t>
            </a:r>
            <a:r>
              <a:rPr lang="ru-RU" dirty="0" err="1"/>
              <a:t>самі</a:t>
            </a:r>
            <a:r>
              <a:rPr lang="ru-RU" dirty="0"/>
              <a:t> педагоги, так і </a:t>
            </a:r>
            <a:r>
              <a:rPr lang="ru-RU" dirty="0" err="1"/>
              <a:t>запрошені</a:t>
            </a:r>
            <a:r>
              <a:rPr lang="ru-RU" dirty="0"/>
              <a:t> </a:t>
            </a:r>
            <a:r>
              <a:rPr lang="ru-RU" dirty="0" err="1"/>
              <a:t>спеціалісти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6445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A14B1-60A7-483C-9FE4-550015643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ІК-</a:t>
            </a:r>
            <a:r>
              <a:rPr lang="ru-RU" dirty="0" err="1"/>
              <a:t>компетентності</a:t>
            </a:r>
            <a:r>
              <a:rPr lang="ru-RU" dirty="0"/>
              <a:t>  </a:t>
            </a:r>
            <a:r>
              <a:rPr lang="ru-RU" dirty="0" err="1"/>
              <a:t>вихователів</a:t>
            </a:r>
            <a:r>
              <a:rPr lang="ru-RU" dirty="0"/>
              <a:t> закладу</a:t>
            </a: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62A3346-8F4F-4152-964A-DFF047CB74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29" y="1930400"/>
            <a:ext cx="4542678" cy="3881437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9273BBF-F1D5-42C6-9286-5DC209A4D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913" y="1833640"/>
            <a:ext cx="4428478" cy="484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9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FD8E255-0DA6-445C-BA52-C7B252F8FA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69" y="253966"/>
            <a:ext cx="5635065" cy="3316085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F7D982A-A46C-471E-B5B2-6F04CA3EBD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234" y="110352"/>
            <a:ext cx="6139685" cy="360331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A348D47-AC03-4D1B-91FA-547083980C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924" y="3429000"/>
            <a:ext cx="6754152" cy="343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434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8DEC55-434B-45FD-A00A-E1F5F81F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ІК-</a:t>
            </a:r>
            <a:r>
              <a:rPr lang="ru-RU" dirty="0" err="1"/>
              <a:t>компетентності</a:t>
            </a:r>
            <a:r>
              <a:rPr lang="ru-RU" dirty="0"/>
              <a:t>  </a:t>
            </a:r>
            <a:r>
              <a:rPr lang="ru-RU" dirty="0" err="1"/>
              <a:t>вихователів</a:t>
            </a:r>
            <a:r>
              <a:rPr lang="ru-RU" dirty="0"/>
              <a:t> закладу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1397E3-B556-4B2E-B3C3-62EFC34EF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7542839" cy="3880773"/>
          </a:xfrm>
        </p:spPr>
        <p:txBody>
          <a:bodyPr/>
          <a:lstStyle/>
          <a:p>
            <a:r>
              <a:rPr lang="ru-RU" dirty="0"/>
              <a:t>За результатами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більшіть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 не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закладу через брак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умінь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але </a:t>
            </a:r>
            <a:r>
              <a:rPr lang="ru-RU" dirty="0" err="1"/>
              <a:t>позитивним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опитані</a:t>
            </a:r>
            <a:r>
              <a:rPr lang="ru-RU" dirty="0"/>
              <a:t>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опановувати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для себе </a:t>
            </a:r>
            <a:r>
              <a:rPr lang="ru-RU" dirty="0" err="1"/>
              <a:t>знання</a:t>
            </a:r>
            <a:r>
              <a:rPr lang="ru-RU" dirty="0"/>
              <a:t> та </a:t>
            </a:r>
            <a:r>
              <a:rPr lang="ru-RU" dirty="0" err="1"/>
              <a:t>навички</a:t>
            </a:r>
            <a:r>
              <a:rPr lang="ru-RU" dirty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7540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325C8-4804-498B-86ED-BF4736E9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3"/>
              </a:rPr>
              <a:t>Аналіз</a:t>
            </a:r>
            <a:r>
              <a:rPr lang="ru-RU" dirty="0">
                <a:hlinkClick r:id="rId3"/>
              </a:rPr>
              <a:t> ІТ </a:t>
            </a:r>
            <a:r>
              <a:rPr lang="ru-RU" dirty="0" err="1">
                <a:hlinkClick r:id="rId3"/>
              </a:rPr>
              <a:t>інфраструктури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навчального</a:t>
            </a:r>
            <a:r>
              <a:rPr lang="ru-RU" dirty="0">
                <a:hlinkClick r:id="rId3"/>
              </a:rPr>
              <a:t> закладу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350FB-9422-498D-951B-1F6F5F35D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0521"/>
            <a:ext cx="10502856" cy="476996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Комп'ютери</a:t>
            </a:r>
            <a:r>
              <a:rPr lang="ru-RU" dirty="0"/>
              <a:t> – 12</a:t>
            </a:r>
          </a:p>
          <a:p>
            <a:r>
              <a:rPr lang="ru-RU" dirty="0" err="1"/>
              <a:t>Мультимедійні</a:t>
            </a:r>
            <a:r>
              <a:rPr lang="ru-RU" dirty="0"/>
              <a:t> </a:t>
            </a:r>
            <a:r>
              <a:rPr lang="ru-RU" dirty="0" err="1"/>
              <a:t>комплекти</a:t>
            </a:r>
            <a:r>
              <a:rPr lang="ru-RU" dirty="0"/>
              <a:t> – 10</a:t>
            </a:r>
          </a:p>
          <a:p>
            <a:r>
              <a:rPr lang="ru-RU" dirty="0" err="1"/>
              <a:t>Принтери</a:t>
            </a:r>
            <a:r>
              <a:rPr lang="ru-RU" dirty="0"/>
              <a:t> – 4</a:t>
            </a:r>
          </a:p>
          <a:p>
            <a:r>
              <a:rPr lang="ru-RU" dirty="0" err="1"/>
              <a:t>Інтернет</a:t>
            </a:r>
            <a:r>
              <a:rPr lang="ru-RU" dirty="0"/>
              <a:t> - у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endParaRPr lang="ru-RU" dirty="0"/>
          </a:p>
          <a:p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відео-спостереження</a:t>
            </a:r>
            <a:r>
              <a:rPr lang="ru-RU" dirty="0"/>
              <a:t> по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закладу - 1</a:t>
            </a:r>
          </a:p>
          <a:p>
            <a:endParaRPr lang="ru-RU" dirty="0"/>
          </a:p>
          <a:p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:</a:t>
            </a:r>
          </a:p>
          <a:p>
            <a:r>
              <a:rPr lang="en-US" dirty="0"/>
              <a:t>Microsoft office</a:t>
            </a:r>
          </a:p>
          <a:p>
            <a:r>
              <a:rPr lang="en-US" dirty="0"/>
              <a:t>Smart Notebook</a:t>
            </a:r>
          </a:p>
          <a:p>
            <a:r>
              <a:rPr lang="en-US" dirty="0"/>
              <a:t>Windows</a:t>
            </a:r>
          </a:p>
          <a:p>
            <a:endParaRPr lang="en-US" dirty="0"/>
          </a:p>
          <a:p>
            <a:r>
              <a:rPr lang="ru-RU" dirty="0" err="1"/>
              <a:t>Інформаційне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:</a:t>
            </a:r>
          </a:p>
          <a:p>
            <a:r>
              <a:rPr lang="ru-RU" dirty="0" err="1"/>
              <a:t>Інформаційно-освітнє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представлено сайтом закладу </a:t>
            </a:r>
            <a:r>
              <a:rPr lang="en-US" dirty="0"/>
              <a:t>http://academy.com.ua/nash-detskiy-sad/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93309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C46420-7A44-4C4A-BDA5-ADF4E5F98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Гугл- </a:t>
            </a:r>
            <a:r>
              <a:rPr lang="ru-RU" dirty="0" err="1"/>
              <a:t>календар</a:t>
            </a:r>
            <a:r>
              <a:rPr lang="ru-RU" dirty="0"/>
              <a:t> для </a:t>
            </a:r>
            <a:r>
              <a:rPr lang="ru-RU" dirty="0" err="1"/>
              <a:t>співробітників</a:t>
            </a:r>
            <a:r>
              <a:rPr lang="ru-RU" dirty="0"/>
              <a:t>, </a:t>
            </a:r>
            <a:r>
              <a:rPr lang="ru-RU" dirty="0" err="1"/>
              <a:t>керівників</a:t>
            </a: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AB08919-A3A4-4817-B84B-75D9BD85CB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716740"/>
            <a:ext cx="8272113" cy="4964329"/>
          </a:xfrm>
        </p:spPr>
      </p:pic>
    </p:spTree>
    <p:extLst>
      <p:ext uri="{BB962C8B-B14F-4D97-AF65-F5344CB8AC3E}">
        <p14:creationId xmlns:p14="http://schemas.microsoft.com/office/powerpoint/2010/main" val="399350515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239</Words>
  <Application>Microsoft Office PowerPoint</Application>
  <PresentationFormat>Широкоэкранный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Аспект</vt:lpstr>
      <vt:lpstr>Виробнича  (зі спеціалізації) практика</vt:lpstr>
      <vt:lpstr>Зміст </vt:lpstr>
      <vt:lpstr> Загальні відомості про ЗДО </vt:lpstr>
      <vt:lpstr>Моніторинг впровадження ІКТ в освітній установі  </vt:lpstr>
      <vt:lpstr>ІК-компетентності  вихователів закладу</vt:lpstr>
      <vt:lpstr>Презентация PowerPoint</vt:lpstr>
      <vt:lpstr>ІК-компетентності  вихователів закладу</vt:lpstr>
      <vt:lpstr> Аналіз ІТ інфраструктури навчального закладу </vt:lpstr>
      <vt:lpstr>Гугл- календар для співробітників, керівників</vt:lpstr>
      <vt:lpstr>Тренінг «Гугл Диск як користуватися — хмарне сховище Google»</vt:lpstr>
      <vt:lpstr>Презентация PowerPoint</vt:lpstr>
      <vt:lpstr>Презентация PowerPoint</vt:lpstr>
      <vt:lpstr>Методичні рекомендації 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Виробнича  (зі спеціалізації) практика</dc:title>
  <dc:creator>Комфи Клиент</dc:creator>
  <cp:lastModifiedBy>Комфи Клиент</cp:lastModifiedBy>
  <cp:revision>5</cp:revision>
  <dcterms:created xsi:type="dcterms:W3CDTF">2018-11-18T17:03:38Z</dcterms:created>
  <dcterms:modified xsi:type="dcterms:W3CDTF">2018-11-18T17:53:22Z</dcterms:modified>
</cp:coreProperties>
</file>