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F9201-1F36-4251-A24F-972460FFC247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C586F61-ACE3-48E2-A21A-3CA0ABB506A8}">
      <dgm:prSet phldrT="[Текст]" custT="1"/>
      <dgm:spPr/>
      <dgm:t>
        <a:bodyPr/>
        <a:lstStyle/>
        <a:p>
          <a:r>
            <a:rPr lang="uk-UA" sz="2400" b="1" dirty="0" smtClean="0"/>
            <a:t>Мета</a:t>
          </a:r>
          <a:endParaRPr lang="ru-RU" sz="2400" b="1" dirty="0"/>
        </a:p>
      </dgm:t>
    </dgm:pt>
    <dgm:pt modelId="{3F22033E-B850-41C3-BEF0-ED4541B4553C}" type="parTrans" cxnId="{6BE661E8-18BE-41D7-B394-91114F35360E}">
      <dgm:prSet/>
      <dgm:spPr/>
      <dgm:t>
        <a:bodyPr/>
        <a:lstStyle/>
        <a:p>
          <a:endParaRPr lang="ru-RU"/>
        </a:p>
      </dgm:t>
    </dgm:pt>
    <dgm:pt modelId="{B2F32FC7-85E8-4605-AF38-211D6494D7CF}" type="sibTrans" cxnId="{6BE661E8-18BE-41D7-B394-91114F35360E}">
      <dgm:prSet/>
      <dgm:spPr/>
      <dgm:t>
        <a:bodyPr/>
        <a:lstStyle/>
        <a:p>
          <a:endParaRPr lang="ru-RU"/>
        </a:p>
      </dgm:t>
    </dgm:pt>
    <dgm:pt modelId="{02870ECD-FE12-4E04-9574-232AA83BF647}">
      <dgm:prSet phldrT="[Текст]" custT="1"/>
      <dgm:spPr/>
      <dgm:t>
        <a:bodyPr/>
        <a:lstStyle/>
        <a:p>
          <a:r>
            <a:rPr lang="uk-UA" sz="2000" b="1" dirty="0" smtClean="0"/>
            <a:t>Вступна частина</a:t>
          </a:r>
          <a:endParaRPr lang="ru-RU" sz="2000" b="1" dirty="0"/>
        </a:p>
      </dgm:t>
    </dgm:pt>
    <dgm:pt modelId="{5FC077B7-7A91-41B1-8055-EB19DBA53B0D}" type="parTrans" cxnId="{852B5D47-473C-4FE6-88DD-F4C3F5922933}">
      <dgm:prSet/>
      <dgm:spPr/>
      <dgm:t>
        <a:bodyPr/>
        <a:lstStyle/>
        <a:p>
          <a:endParaRPr lang="ru-RU"/>
        </a:p>
      </dgm:t>
    </dgm:pt>
    <dgm:pt modelId="{878548A9-916D-41E9-A6D7-873E9F9A4E57}" type="sibTrans" cxnId="{852B5D47-473C-4FE6-88DD-F4C3F5922933}">
      <dgm:prSet/>
      <dgm:spPr/>
      <dgm:t>
        <a:bodyPr/>
        <a:lstStyle/>
        <a:p>
          <a:endParaRPr lang="ru-RU"/>
        </a:p>
      </dgm:t>
    </dgm:pt>
    <dgm:pt modelId="{299234B4-85E8-489A-8189-CF4432CF0C2F}">
      <dgm:prSet phldrT="[Текст]" custT="1"/>
      <dgm:spPr/>
      <dgm:t>
        <a:bodyPr/>
        <a:lstStyle/>
        <a:p>
          <a:r>
            <a:rPr lang="uk-UA" sz="1800" b="1" dirty="0" smtClean="0"/>
            <a:t>Основна частина</a:t>
          </a:r>
          <a:endParaRPr lang="ru-RU" sz="1800" b="1" dirty="0"/>
        </a:p>
      </dgm:t>
    </dgm:pt>
    <dgm:pt modelId="{0C267E47-FDF5-4656-A3DA-215E2DDF2F4B}" type="parTrans" cxnId="{F62F70D2-5261-46D7-907B-7D7E77CBF13E}">
      <dgm:prSet/>
      <dgm:spPr/>
      <dgm:t>
        <a:bodyPr/>
        <a:lstStyle/>
        <a:p>
          <a:endParaRPr lang="ru-RU"/>
        </a:p>
      </dgm:t>
    </dgm:pt>
    <dgm:pt modelId="{E05174D4-D62A-47FD-9252-B491C0B23C61}" type="sibTrans" cxnId="{F62F70D2-5261-46D7-907B-7D7E77CBF13E}">
      <dgm:prSet/>
      <dgm:spPr/>
      <dgm:t>
        <a:bodyPr/>
        <a:lstStyle/>
        <a:p>
          <a:endParaRPr lang="ru-RU"/>
        </a:p>
      </dgm:t>
    </dgm:pt>
    <dgm:pt modelId="{80BA0C71-2E72-4E00-BCB2-C21897FF5A15}">
      <dgm:prSet custT="1"/>
      <dgm:spPr/>
      <dgm:t>
        <a:bodyPr/>
        <a:lstStyle/>
        <a:p>
          <a:r>
            <a:rPr lang="uk-UA" sz="1800" b="1" dirty="0" err="1" smtClean="0"/>
            <a:t>Заключення</a:t>
          </a:r>
          <a:r>
            <a:rPr lang="uk-UA" sz="1800" b="1" dirty="0" smtClean="0"/>
            <a:t> </a:t>
          </a:r>
          <a:endParaRPr lang="ru-RU" sz="1800" b="1" dirty="0"/>
        </a:p>
      </dgm:t>
    </dgm:pt>
    <dgm:pt modelId="{2F26B9C3-D39A-4E57-92C4-05C3AACDF44F}" type="parTrans" cxnId="{3E2E8BA4-34AC-4E0F-8A5F-0D7FFB975167}">
      <dgm:prSet/>
      <dgm:spPr/>
      <dgm:t>
        <a:bodyPr/>
        <a:lstStyle/>
        <a:p>
          <a:endParaRPr lang="ru-RU"/>
        </a:p>
      </dgm:t>
    </dgm:pt>
    <dgm:pt modelId="{E90D7038-38DF-4CB0-AF2D-39490FFDDD1F}" type="sibTrans" cxnId="{3E2E8BA4-34AC-4E0F-8A5F-0D7FFB975167}">
      <dgm:prSet/>
      <dgm:spPr/>
      <dgm:t>
        <a:bodyPr/>
        <a:lstStyle/>
        <a:p>
          <a:endParaRPr lang="ru-RU"/>
        </a:p>
      </dgm:t>
    </dgm:pt>
    <dgm:pt modelId="{3436B28F-8AC3-4724-9F09-931745CD1E8F}">
      <dgm:prSet custT="1"/>
      <dgm:spPr/>
      <dgm:t>
        <a:bodyPr/>
        <a:lstStyle/>
        <a:p>
          <a:r>
            <a:rPr lang="uk-UA" sz="1600" b="1" dirty="0" smtClean="0"/>
            <a:t>Відповіді на питання </a:t>
          </a:r>
          <a:endParaRPr lang="ru-RU" sz="1600" b="1" dirty="0"/>
        </a:p>
      </dgm:t>
    </dgm:pt>
    <dgm:pt modelId="{E8294EAE-2924-4CEA-91E5-0FF27C19B0E9}" type="parTrans" cxnId="{59B5D8CC-635F-4CC3-BC86-DFD55E3E7E8B}">
      <dgm:prSet/>
      <dgm:spPr/>
      <dgm:t>
        <a:bodyPr/>
        <a:lstStyle/>
        <a:p>
          <a:endParaRPr lang="ru-RU"/>
        </a:p>
      </dgm:t>
    </dgm:pt>
    <dgm:pt modelId="{EA8F2407-0343-45B8-A0CE-37F806DFAEF4}" type="sibTrans" cxnId="{59B5D8CC-635F-4CC3-BC86-DFD55E3E7E8B}">
      <dgm:prSet/>
      <dgm:spPr/>
      <dgm:t>
        <a:bodyPr/>
        <a:lstStyle/>
        <a:p>
          <a:endParaRPr lang="ru-RU"/>
        </a:p>
      </dgm:t>
    </dgm:pt>
    <dgm:pt modelId="{9D8F7748-CD9E-4214-990D-08F34B3A4D26}">
      <dgm:prSet/>
      <dgm:spPr/>
      <dgm:t>
        <a:bodyPr/>
        <a:lstStyle/>
        <a:p>
          <a:r>
            <a:rPr lang="uk-UA" b="1" dirty="0" smtClean="0"/>
            <a:t>Результат</a:t>
          </a:r>
          <a:endParaRPr lang="ru-RU" b="1" dirty="0"/>
        </a:p>
      </dgm:t>
    </dgm:pt>
    <dgm:pt modelId="{5648946E-9A73-433F-A15F-9085A045463C}" type="parTrans" cxnId="{1EDB28EC-4BE3-4101-B07E-0E59E6C4E923}">
      <dgm:prSet/>
      <dgm:spPr/>
      <dgm:t>
        <a:bodyPr/>
        <a:lstStyle/>
        <a:p>
          <a:endParaRPr lang="ru-RU"/>
        </a:p>
      </dgm:t>
    </dgm:pt>
    <dgm:pt modelId="{B3BAB0E6-8A33-4338-AD0F-9FAD932E62F9}" type="sibTrans" cxnId="{1EDB28EC-4BE3-4101-B07E-0E59E6C4E923}">
      <dgm:prSet/>
      <dgm:spPr/>
      <dgm:t>
        <a:bodyPr/>
        <a:lstStyle/>
        <a:p>
          <a:endParaRPr lang="ru-RU"/>
        </a:p>
      </dgm:t>
    </dgm:pt>
    <dgm:pt modelId="{6945394D-D629-4B39-BC5E-7988D6541708}" type="pres">
      <dgm:prSet presAssocID="{CF5F9201-1F36-4251-A24F-972460FFC2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19E21-C30D-4090-9AD6-B280C650AE3B}" type="pres">
      <dgm:prSet presAssocID="{FC586F61-ACE3-48E2-A21A-3CA0ABB506A8}" presName="parTxOnly" presStyleLbl="node1" presStyleIdx="0" presStyleCnt="6" custScaleX="71267" custScaleY="209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5FDF-680E-4F8E-93B5-63174E83AC09}" type="pres">
      <dgm:prSet presAssocID="{B2F32FC7-85E8-4605-AF38-211D6494D7CF}" presName="parSpace" presStyleCnt="0"/>
      <dgm:spPr/>
    </dgm:pt>
    <dgm:pt modelId="{621D2EB4-FB97-4D9B-AC9D-020B229399EC}" type="pres">
      <dgm:prSet presAssocID="{02870ECD-FE12-4E04-9574-232AA83BF647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FEA58-7614-4A2C-B02D-098F8F09BE52}" type="pres">
      <dgm:prSet presAssocID="{878548A9-916D-41E9-A6D7-873E9F9A4E57}" presName="parSpace" presStyleCnt="0"/>
      <dgm:spPr/>
    </dgm:pt>
    <dgm:pt modelId="{66227471-A55C-4383-9923-5C4570A32EDD}" type="pres">
      <dgm:prSet presAssocID="{299234B4-85E8-489A-8189-CF4432CF0C2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428AE-4537-4640-9019-D688D461C347}" type="pres">
      <dgm:prSet presAssocID="{E05174D4-D62A-47FD-9252-B491C0B23C61}" presName="parSpace" presStyleCnt="0"/>
      <dgm:spPr/>
    </dgm:pt>
    <dgm:pt modelId="{DDD93AC1-2097-4AAB-8353-2FA525CA092C}" type="pres">
      <dgm:prSet presAssocID="{80BA0C71-2E72-4E00-BCB2-C21897FF5A15}" presName="parTxOnly" presStyleLbl="node1" presStyleIdx="3" presStyleCnt="6" custScaleX="126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C1C38-EF91-4A4E-9A8D-9FACEC120AC5}" type="pres">
      <dgm:prSet presAssocID="{E90D7038-38DF-4CB0-AF2D-39490FFDDD1F}" presName="parSpace" presStyleCnt="0"/>
      <dgm:spPr/>
    </dgm:pt>
    <dgm:pt modelId="{FF2274B9-0AEF-41C7-9DA9-5088E95FECC2}" type="pres">
      <dgm:prSet presAssocID="{3436B28F-8AC3-4724-9F09-931745CD1E8F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5025F-9744-4159-913E-069670747109}" type="pres">
      <dgm:prSet presAssocID="{EA8F2407-0343-45B8-A0CE-37F806DFAEF4}" presName="parSpace" presStyleCnt="0"/>
      <dgm:spPr/>
    </dgm:pt>
    <dgm:pt modelId="{22215F3E-79AB-4D27-BCA7-0E4DB61E64F2}" type="pres">
      <dgm:prSet presAssocID="{9D8F7748-CD9E-4214-990D-08F34B3A4D26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2F70D2-5261-46D7-907B-7D7E77CBF13E}" srcId="{CF5F9201-1F36-4251-A24F-972460FFC247}" destId="{299234B4-85E8-489A-8189-CF4432CF0C2F}" srcOrd="2" destOrd="0" parTransId="{0C267E47-FDF5-4656-A3DA-215E2DDF2F4B}" sibTransId="{E05174D4-D62A-47FD-9252-B491C0B23C61}"/>
    <dgm:cxn modelId="{3E2E8BA4-34AC-4E0F-8A5F-0D7FFB975167}" srcId="{CF5F9201-1F36-4251-A24F-972460FFC247}" destId="{80BA0C71-2E72-4E00-BCB2-C21897FF5A15}" srcOrd="3" destOrd="0" parTransId="{2F26B9C3-D39A-4E57-92C4-05C3AACDF44F}" sibTransId="{E90D7038-38DF-4CB0-AF2D-39490FFDDD1F}"/>
    <dgm:cxn modelId="{D61CCB63-E395-45D9-8E14-6B354D89ADBC}" type="presOf" srcId="{80BA0C71-2E72-4E00-BCB2-C21897FF5A15}" destId="{DDD93AC1-2097-4AAB-8353-2FA525CA092C}" srcOrd="0" destOrd="0" presId="urn:microsoft.com/office/officeart/2005/8/layout/hChevron3"/>
    <dgm:cxn modelId="{1ACE9422-91A7-4C31-AFC6-7D068BD21709}" type="presOf" srcId="{FC586F61-ACE3-48E2-A21A-3CA0ABB506A8}" destId="{78A19E21-C30D-4090-9AD6-B280C650AE3B}" srcOrd="0" destOrd="0" presId="urn:microsoft.com/office/officeart/2005/8/layout/hChevron3"/>
    <dgm:cxn modelId="{B08B92B2-3CB9-4CEB-B09E-7807A476F614}" type="presOf" srcId="{02870ECD-FE12-4E04-9574-232AA83BF647}" destId="{621D2EB4-FB97-4D9B-AC9D-020B229399EC}" srcOrd="0" destOrd="0" presId="urn:microsoft.com/office/officeart/2005/8/layout/hChevron3"/>
    <dgm:cxn modelId="{59B5D8CC-635F-4CC3-BC86-DFD55E3E7E8B}" srcId="{CF5F9201-1F36-4251-A24F-972460FFC247}" destId="{3436B28F-8AC3-4724-9F09-931745CD1E8F}" srcOrd="4" destOrd="0" parTransId="{E8294EAE-2924-4CEA-91E5-0FF27C19B0E9}" sibTransId="{EA8F2407-0343-45B8-A0CE-37F806DFAEF4}"/>
    <dgm:cxn modelId="{852B5D47-473C-4FE6-88DD-F4C3F5922933}" srcId="{CF5F9201-1F36-4251-A24F-972460FFC247}" destId="{02870ECD-FE12-4E04-9574-232AA83BF647}" srcOrd="1" destOrd="0" parTransId="{5FC077B7-7A91-41B1-8055-EB19DBA53B0D}" sibTransId="{878548A9-916D-41E9-A6D7-873E9F9A4E57}"/>
    <dgm:cxn modelId="{5ACB252E-8E0D-4F5E-B06A-7B7D5897C1A0}" type="presOf" srcId="{299234B4-85E8-489A-8189-CF4432CF0C2F}" destId="{66227471-A55C-4383-9923-5C4570A32EDD}" srcOrd="0" destOrd="0" presId="urn:microsoft.com/office/officeart/2005/8/layout/hChevron3"/>
    <dgm:cxn modelId="{6BE661E8-18BE-41D7-B394-91114F35360E}" srcId="{CF5F9201-1F36-4251-A24F-972460FFC247}" destId="{FC586F61-ACE3-48E2-A21A-3CA0ABB506A8}" srcOrd="0" destOrd="0" parTransId="{3F22033E-B850-41C3-BEF0-ED4541B4553C}" sibTransId="{B2F32FC7-85E8-4605-AF38-211D6494D7CF}"/>
    <dgm:cxn modelId="{A690E393-E74E-40EF-AE9A-A755093AA22E}" type="presOf" srcId="{9D8F7748-CD9E-4214-990D-08F34B3A4D26}" destId="{22215F3E-79AB-4D27-BCA7-0E4DB61E64F2}" srcOrd="0" destOrd="0" presId="urn:microsoft.com/office/officeart/2005/8/layout/hChevron3"/>
    <dgm:cxn modelId="{94D2FC57-6260-4EE2-9B63-8EE4EA295F88}" type="presOf" srcId="{CF5F9201-1F36-4251-A24F-972460FFC247}" destId="{6945394D-D629-4B39-BC5E-7988D6541708}" srcOrd="0" destOrd="0" presId="urn:microsoft.com/office/officeart/2005/8/layout/hChevron3"/>
    <dgm:cxn modelId="{1EDB28EC-4BE3-4101-B07E-0E59E6C4E923}" srcId="{CF5F9201-1F36-4251-A24F-972460FFC247}" destId="{9D8F7748-CD9E-4214-990D-08F34B3A4D26}" srcOrd="5" destOrd="0" parTransId="{5648946E-9A73-433F-A15F-9085A045463C}" sibTransId="{B3BAB0E6-8A33-4338-AD0F-9FAD932E62F9}"/>
    <dgm:cxn modelId="{BF0C4E08-8F38-4A0C-A450-411A74736432}" type="presOf" srcId="{3436B28F-8AC3-4724-9F09-931745CD1E8F}" destId="{FF2274B9-0AEF-41C7-9DA9-5088E95FECC2}" srcOrd="0" destOrd="0" presId="urn:microsoft.com/office/officeart/2005/8/layout/hChevron3"/>
    <dgm:cxn modelId="{AD765C87-D4CA-4E82-AA8E-A69D00E819E5}" type="presParOf" srcId="{6945394D-D629-4B39-BC5E-7988D6541708}" destId="{78A19E21-C30D-4090-9AD6-B280C650AE3B}" srcOrd="0" destOrd="0" presId="urn:microsoft.com/office/officeart/2005/8/layout/hChevron3"/>
    <dgm:cxn modelId="{8C5BA18F-8E93-4B84-81E7-24F2C1A2359B}" type="presParOf" srcId="{6945394D-D629-4B39-BC5E-7988D6541708}" destId="{A17C5FDF-680E-4F8E-93B5-63174E83AC09}" srcOrd="1" destOrd="0" presId="urn:microsoft.com/office/officeart/2005/8/layout/hChevron3"/>
    <dgm:cxn modelId="{D73DAAEC-EC2A-4A60-9A01-A5FA4F6A10ED}" type="presParOf" srcId="{6945394D-D629-4B39-BC5E-7988D6541708}" destId="{621D2EB4-FB97-4D9B-AC9D-020B229399EC}" srcOrd="2" destOrd="0" presId="urn:microsoft.com/office/officeart/2005/8/layout/hChevron3"/>
    <dgm:cxn modelId="{48991A3F-3307-4C9C-A1BE-50FFFE05CEB4}" type="presParOf" srcId="{6945394D-D629-4B39-BC5E-7988D6541708}" destId="{ACAFEA58-7614-4A2C-B02D-098F8F09BE52}" srcOrd="3" destOrd="0" presId="urn:microsoft.com/office/officeart/2005/8/layout/hChevron3"/>
    <dgm:cxn modelId="{9525D76A-BC5A-40AB-B51A-C4774870201D}" type="presParOf" srcId="{6945394D-D629-4B39-BC5E-7988D6541708}" destId="{66227471-A55C-4383-9923-5C4570A32EDD}" srcOrd="4" destOrd="0" presId="urn:microsoft.com/office/officeart/2005/8/layout/hChevron3"/>
    <dgm:cxn modelId="{0F4A1848-A693-4024-A247-B07A6136C556}" type="presParOf" srcId="{6945394D-D629-4B39-BC5E-7988D6541708}" destId="{6A4428AE-4537-4640-9019-D688D461C347}" srcOrd="5" destOrd="0" presId="urn:microsoft.com/office/officeart/2005/8/layout/hChevron3"/>
    <dgm:cxn modelId="{0FB29990-1503-4B01-BDE8-73A69D956374}" type="presParOf" srcId="{6945394D-D629-4B39-BC5E-7988D6541708}" destId="{DDD93AC1-2097-4AAB-8353-2FA525CA092C}" srcOrd="6" destOrd="0" presId="urn:microsoft.com/office/officeart/2005/8/layout/hChevron3"/>
    <dgm:cxn modelId="{1FBB4AB5-7486-4545-A85C-1F2D1CBEE6BB}" type="presParOf" srcId="{6945394D-D629-4B39-BC5E-7988D6541708}" destId="{0A6C1C38-EF91-4A4E-9A8D-9FACEC120AC5}" srcOrd="7" destOrd="0" presId="urn:microsoft.com/office/officeart/2005/8/layout/hChevron3"/>
    <dgm:cxn modelId="{310F9E3E-5B62-4A19-983C-E483123648D2}" type="presParOf" srcId="{6945394D-D629-4B39-BC5E-7988D6541708}" destId="{FF2274B9-0AEF-41C7-9DA9-5088E95FECC2}" srcOrd="8" destOrd="0" presId="urn:microsoft.com/office/officeart/2005/8/layout/hChevron3"/>
    <dgm:cxn modelId="{5E54641C-8D00-4A72-B41F-517DB0A1C627}" type="presParOf" srcId="{6945394D-D629-4B39-BC5E-7988D6541708}" destId="{3AC5025F-9744-4159-913E-069670747109}" srcOrd="9" destOrd="0" presId="urn:microsoft.com/office/officeart/2005/8/layout/hChevron3"/>
    <dgm:cxn modelId="{7BD3A7D5-4709-4E46-A9D7-2908FE08EFDD}" type="presParOf" srcId="{6945394D-D629-4B39-BC5E-7988D6541708}" destId="{22215F3E-79AB-4D27-BCA7-0E4DB61E64F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2B8E3-F4F1-411C-B97F-16E03FE35FD2}" type="doc">
      <dgm:prSet loTypeId="urn:microsoft.com/office/officeart/2005/8/layout/pyramid2" loCatId="pyramid" qsTypeId="urn:microsoft.com/office/officeart/2005/8/quickstyle/simple1" qsCatId="simple" csTypeId="urn:microsoft.com/office/officeart/2005/8/colors/accent6_3" csCatId="accent6" phldr="1"/>
      <dgm:spPr/>
    </dgm:pt>
    <dgm:pt modelId="{9BF1C2C4-C318-481F-AD9A-E19851E4D190}">
      <dgm:prSet phldrT="[Текст]"/>
      <dgm:spPr/>
      <dgm:t>
        <a:bodyPr/>
        <a:lstStyle/>
        <a:p>
          <a:r>
            <a:rPr lang="uk-UA" dirty="0" smtClean="0"/>
            <a:t>Електронні таблиці </a:t>
          </a:r>
        </a:p>
        <a:p>
          <a:r>
            <a:rPr lang="uk-UA" b="1" dirty="0" smtClean="0"/>
            <a:t> </a:t>
          </a:r>
          <a:r>
            <a:rPr lang="en-US" b="1" dirty="0" smtClean="0"/>
            <a:t>Excel </a:t>
          </a:r>
          <a:r>
            <a:rPr lang="uk-UA" dirty="0" smtClean="0"/>
            <a:t>– для варіативних розрахунків та діаграм </a:t>
          </a:r>
          <a:endParaRPr lang="ru-RU" dirty="0"/>
        </a:p>
      </dgm:t>
    </dgm:pt>
    <dgm:pt modelId="{2ADB6549-1F5C-45C9-9BA7-4D06A6BBC424}" type="parTrans" cxnId="{A05F423B-5399-4C57-8271-32FC58C769C6}">
      <dgm:prSet/>
      <dgm:spPr/>
      <dgm:t>
        <a:bodyPr/>
        <a:lstStyle/>
        <a:p>
          <a:endParaRPr lang="ru-RU"/>
        </a:p>
      </dgm:t>
    </dgm:pt>
    <dgm:pt modelId="{89502BAB-0C52-4B0F-A70B-F45786E24D9E}" type="sibTrans" cxnId="{A05F423B-5399-4C57-8271-32FC58C769C6}">
      <dgm:prSet/>
      <dgm:spPr/>
      <dgm:t>
        <a:bodyPr/>
        <a:lstStyle/>
        <a:p>
          <a:endParaRPr lang="ru-RU"/>
        </a:p>
      </dgm:t>
    </dgm:pt>
    <dgm:pt modelId="{AFE0E584-33FE-4154-A6CC-F483E9BF37A5}">
      <dgm:prSet phldrT="[Текст]"/>
      <dgm:spPr/>
      <dgm:t>
        <a:bodyPr/>
        <a:lstStyle/>
        <a:p>
          <a:r>
            <a:rPr lang="uk-UA" dirty="0" smtClean="0"/>
            <a:t>Презентаційна програма</a:t>
          </a:r>
        </a:p>
        <a:p>
          <a:r>
            <a:rPr lang="en-US" b="1" dirty="0" smtClean="0"/>
            <a:t>Power Point </a:t>
          </a:r>
          <a:r>
            <a:rPr lang="en-US" dirty="0" smtClean="0"/>
            <a:t>– </a:t>
          </a:r>
          <a:r>
            <a:rPr lang="uk-UA" dirty="0" smtClean="0"/>
            <a:t>для ефектного спілкування з аудиторією.</a:t>
          </a:r>
          <a:endParaRPr lang="ru-RU" dirty="0"/>
        </a:p>
      </dgm:t>
    </dgm:pt>
    <dgm:pt modelId="{86F094F7-1332-445E-904F-53D6B552D57E}" type="parTrans" cxnId="{FA6790E1-A788-4979-9DD7-3C39AC759F6D}">
      <dgm:prSet/>
      <dgm:spPr/>
      <dgm:t>
        <a:bodyPr/>
        <a:lstStyle/>
        <a:p>
          <a:endParaRPr lang="ru-RU"/>
        </a:p>
      </dgm:t>
    </dgm:pt>
    <dgm:pt modelId="{7E737B44-CE48-4280-B7A8-57ECAF7F56A6}" type="sibTrans" cxnId="{FA6790E1-A788-4979-9DD7-3C39AC759F6D}">
      <dgm:prSet/>
      <dgm:spPr/>
      <dgm:t>
        <a:bodyPr/>
        <a:lstStyle/>
        <a:p>
          <a:endParaRPr lang="ru-RU"/>
        </a:p>
      </dgm:t>
    </dgm:pt>
    <dgm:pt modelId="{F187F3D1-1CDA-4849-BA76-377C9130210A}">
      <dgm:prSet/>
      <dgm:spPr/>
      <dgm:t>
        <a:bodyPr/>
        <a:lstStyle/>
        <a:p>
          <a:r>
            <a:rPr lang="ru-RU" dirty="0" err="1" smtClean="0"/>
            <a:t>Текстовий</a:t>
          </a:r>
          <a:r>
            <a:rPr lang="ru-RU" dirty="0" smtClean="0"/>
            <a:t> редактор</a:t>
          </a:r>
        </a:p>
        <a:p>
          <a:r>
            <a:rPr lang="en-US" b="1" dirty="0" smtClean="0"/>
            <a:t>Word</a:t>
          </a:r>
          <a:r>
            <a:rPr lang="en-US" dirty="0" smtClean="0"/>
            <a:t> – </a:t>
          </a:r>
          <a:r>
            <a:rPr lang="uk-UA" dirty="0" smtClean="0"/>
            <a:t>для роботи з текстами </a:t>
          </a:r>
          <a:r>
            <a:rPr lang="en-US" dirty="0" smtClean="0"/>
            <a:t> </a:t>
          </a:r>
          <a:endParaRPr lang="ru-RU" dirty="0"/>
        </a:p>
      </dgm:t>
    </dgm:pt>
    <dgm:pt modelId="{C7B33417-1539-4DA5-A90B-AB1A8CDC9045}" type="parTrans" cxnId="{5CCBAE4E-8059-4D92-A4ED-080CEE86D367}">
      <dgm:prSet/>
      <dgm:spPr/>
      <dgm:t>
        <a:bodyPr/>
        <a:lstStyle/>
        <a:p>
          <a:endParaRPr lang="ru-RU"/>
        </a:p>
      </dgm:t>
    </dgm:pt>
    <dgm:pt modelId="{A181F6E1-9343-43F0-9C7D-452BAE15F7AD}" type="sibTrans" cxnId="{5CCBAE4E-8059-4D92-A4ED-080CEE86D367}">
      <dgm:prSet/>
      <dgm:spPr/>
      <dgm:t>
        <a:bodyPr/>
        <a:lstStyle/>
        <a:p>
          <a:endParaRPr lang="ru-RU"/>
        </a:p>
      </dgm:t>
    </dgm:pt>
    <dgm:pt modelId="{14119D05-95D3-4F00-9048-76B08C72D860}" type="pres">
      <dgm:prSet presAssocID="{C422B8E3-F4F1-411C-B97F-16E03FE35FD2}" presName="compositeShape" presStyleCnt="0">
        <dgm:presLayoutVars>
          <dgm:dir/>
          <dgm:resizeHandles/>
        </dgm:presLayoutVars>
      </dgm:prSet>
      <dgm:spPr/>
    </dgm:pt>
    <dgm:pt modelId="{CDE50E63-8D8F-422F-A977-F166AA6436D5}" type="pres">
      <dgm:prSet presAssocID="{C422B8E3-F4F1-411C-B97F-16E03FE35FD2}" presName="pyramid" presStyleLbl="node1" presStyleIdx="0" presStyleCnt="1"/>
      <dgm:spPr/>
    </dgm:pt>
    <dgm:pt modelId="{B200CDB7-C86D-47D6-9961-54CED34A7AF7}" type="pres">
      <dgm:prSet presAssocID="{C422B8E3-F4F1-411C-B97F-16E03FE35FD2}" presName="theList" presStyleCnt="0"/>
      <dgm:spPr/>
    </dgm:pt>
    <dgm:pt modelId="{9B0C29D7-3E5B-4234-B82D-C4AC7C67CEB2}" type="pres">
      <dgm:prSet presAssocID="{F187F3D1-1CDA-4849-BA76-377C9130210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B0A29-1447-49EC-8BF4-3D9D024C6689}" type="pres">
      <dgm:prSet presAssocID="{F187F3D1-1CDA-4849-BA76-377C9130210A}" presName="aSpace" presStyleCnt="0"/>
      <dgm:spPr/>
    </dgm:pt>
    <dgm:pt modelId="{D7CCFCB0-F944-4AF8-AB0C-B9875EB38AD6}" type="pres">
      <dgm:prSet presAssocID="{9BF1C2C4-C318-481F-AD9A-E19851E4D19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4B7E6-6B02-4EE2-8E4E-1BC1CD6E4630}" type="pres">
      <dgm:prSet presAssocID="{9BF1C2C4-C318-481F-AD9A-E19851E4D190}" presName="aSpace" presStyleCnt="0"/>
      <dgm:spPr/>
    </dgm:pt>
    <dgm:pt modelId="{485B1413-81C5-4DAD-84C0-1F74D7400248}" type="pres">
      <dgm:prSet presAssocID="{AFE0E584-33FE-4154-A6CC-F483E9BF37A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C6E14-C4D4-413A-B73F-9192B0B1A18B}" type="pres">
      <dgm:prSet presAssocID="{AFE0E584-33FE-4154-A6CC-F483E9BF37A5}" presName="aSpace" presStyleCnt="0"/>
      <dgm:spPr/>
    </dgm:pt>
  </dgm:ptLst>
  <dgm:cxnLst>
    <dgm:cxn modelId="{061DF183-ECBF-49E4-AF82-CAFDC2F2E217}" type="presOf" srcId="{F187F3D1-1CDA-4849-BA76-377C9130210A}" destId="{9B0C29D7-3E5B-4234-B82D-C4AC7C67CEB2}" srcOrd="0" destOrd="0" presId="urn:microsoft.com/office/officeart/2005/8/layout/pyramid2"/>
    <dgm:cxn modelId="{FA6790E1-A788-4979-9DD7-3C39AC759F6D}" srcId="{C422B8E3-F4F1-411C-B97F-16E03FE35FD2}" destId="{AFE0E584-33FE-4154-A6CC-F483E9BF37A5}" srcOrd="2" destOrd="0" parTransId="{86F094F7-1332-445E-904F-53D6B552D57E}" sibTransId="{7E737B44-CE48-4280-B7A8-57ECAF7F56A6}"/>
    <dgm:cxn modelId="{5CCBAE4E-8059-4D92-A4ED-080CEE86D367}" srcId="{C422B8E3-F4F1-411C-B97F-16E03FE35FD2}" destId="{F187F3D1-1CDA-4849-BA76-377C9130210A}" srcOrd="0" destOrd="0" parTransId="{C7B33417-1539-4DA5-A90B-AB1A8CDC9045}" sibTransId="{A181F6E1-9343-43F0-9C7D-452BAE15F7AD}"/>
    <dgm:cxn modelId="{618221B5-D9FF-40B1-8E93-B2530430CB0E}" type="presOf" srcId="{9BF1C2C4-C318-481F-AD9A-E19851E4D190}" destId="{D7CCFCB0-F944-4AF8-AB0C-B9875EB38AD6}" srcOrd="0" destOrd="0" presId="urn:microsoft.com/office/officeart/2005/8/layout/pyramid2"/>
    <dgm:cxn modelId="{2A88BCAF-B54D-4642-ABA2-77A7F2EBE984}" type="presOf" srcId="{AFE0E584-33FE-4154-A6CC-F483E9BF37A5}" destId="{485B1413-81C5-4DAD-84C0-1F74D7400248}" srcOrd="0" destOrd="0" presId="urn:microsoft.com/office/officeart/2005/8/layout/pyramid2"/>
    <dgm:cxn modelId="{A05F423B-5399-4C57-8271-32FC58C769C6}" srcId="{C422B8E3-F4F1-411C-B97F-16E03FE35FD2}" destId="{9BF1C2C4-C318-481F-AD9A-E19851E4D190}" srcOrd="1" destOrd="0" parTransId="{2ADB6549-1F5C-45C9-9BA7-4D06A6BBC424}" sibTransId="{89502BAB-0C52-4B0F-A70B-F45786E24D9E}"/>
    <dgm:cxn modelId="{9A5A185F-577D-4E23-891A-FA7D64CDA347}" type="presOf" srcId="{C422B8E3-F4F1-411C-B97F-16E03FE35FD2}" destId="{14119D05-95D3-4F00-9048-76B08C72D860}" srcOrd="0" destOrd="0" presId="urn:microsoft.com/office/officeart/2005/8/layout/pyramid2"/>
    <dgm:cxn modelId="{47F240DA-025B-40C5-88A3-2EFB1DD7E164}" type="presParOf" srcId="{14119D05-95D3-4F00-9048-76B08C72D860}" destId="{CDE50E63-8D8F-422F-A977-F166AA6436D5}" srcOrd="0" destOrd="0" presId="urn:microsoft.com/office/officeart/2005/8/layout/pyramid2"/>
    <dgm:cxn modelId="{6808038C-1E20-49B2-8E6F-1E5CE1FEF438}" type="presParOf" srcId="{14119D05-95D3-4F00-9048-76B08C72D860}" destId="{B200CDB7-C86D-47D6-9961-54CED34A7AF7}" srcOrd="1" destOrd="0" presId="urn:microsoft.com/office/officeart/2005/8/layout/pyramid2"/>
    <dgm:cxn modelId="{C8384AC6-B6D2-43B3-8F74-D0FDA939400D}" type="presParOf" srcId="{B200CDB7-C86D-47D6-9961-54CED34A7AF7}" destId="{9B0C29D7-3E5B-4234-B82D-C4AC7C67CEB2}" srcOrd="0" destOrd="0" presId="urn:microsoft.com/office/officeart/2005/8/layout/pyramid2"/>
    <dgm:cxn modelId="{3FAA7333-D2F3-47FC-99BD-D216ECCAB41B}" type="presParOf" srcId="{B200CDB7-C86D-47D6-9961-54CED34A7AF7}" destId="{BCBB0A29-1447-49EC-8BF4-3D9D024C6689}" srcOrd="1" destOrd="0" presId="urn:microsoft.com/office/officeart/2005/8/layout/pyramid2"/>
    <dgm:cxn modelId="{9EBB3F6F-D104-405C-9CA2-CFF75B2E7084}" type="presParOf" srcId="{B200CDB7-C86D-47D6-9961-54CED34A7AF7}" destId="{D7CCFCB0-F944-4AF8-AB0C-B9875EB38AD6}" srcOrd="2" destOrd="0" presId="urn:microsoft.com/office/officeart/2005/8/layout/pyramid2"/>
    <dgm:cxn modelId="{35ACD777-8769-4E00-82EC-BF8A08DFAB8E}" type="presParOf" srcId="{B200CDB7-C86D-47D6-9961-54CED34A7AF7}" destId="{B3E4B7E6-6B02-4EE2-8E4E-1BC1CD6E4630}" srcOrd="3" destOrd="0" presId="urn:microsoft.com/office/officeart/2005/8/layout/pyramid2"/>
    <dgm:cxn modelId="{EE60F6A1-B39A-4954-8FC3-D9CB3DA0F7F4}" type="presParOf" srcId="{B200CDB7-C86D-47D6-9961-54CED34A7AF7}" destId="{485B1413-81C5-4DAD-84C0-1F74D7400248}" srcOrd="4" destOrd="0" presId="urn:microsoft.com/office/officeart/2005/8/layout/pyramid2"/>
    <dgm:cxn modelId="{3AB10468-9D6B-47F8-AFEB-1BC4D2641535}" type="presParOf" srcId="{B200CDB7-C86D-47D6-9961-54CED34A7AF7}" destId="{88EC6E14-C4D4-413A-B73F-9192B0B1A18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19E21-C30D-4090-9AD6-B280C650AE3B}">
      <dsp:nvSpPr>
        <dsp:cNvPr id="0" name=""/>
        <dsp:cNvSpPr/>
      </dsp:nvSpPr>
      <dsp:spPr>
        <a:xfrm>
          <a:off x="428" y="1368155"/>
          <a:ext cx="1237343" cy="14559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Мета</a:t>
          </a:r>
          <a:endParaRPr lang="ru-RU" sz="2400" b="1" kern="1200" dirty="0"/>
        </a:p>
      </dsp:txBody>
      <dsp:txXfrm>
        <a:off x="428" y="1368155"/>
        <a:ext cx="928007" cy="1455928"/>
      </dsp:txXfrm>
    </dsp:sp>
    <dsp:sp modelId="{621D2EB4-FB97-4D9B-AC9D-020B229399EC}">
      <dsp:nvSpPr>
        <dsp:cNvPr id="0" name=""/>
        <dsp:cNvSpPr/>
      </dsp:nvSpPr>
      <dsp:spPr>
        <a:xfrm>
          <a:off x="890530" y="1748877"/>
          <a:ext cx="1736208" cy="694483"/>
        </a:xfrm>
        <a:prstGeom prst="chevron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Вступна частина</a:t>
          </a:r>
          <a:endParaRPr lang="ru-RU" sz="2000" b="1" kern="1200" dirty="0"/>
        </a:p>
      </dsp:txBody>
      <dsp:txXfrm>
        <a:off x="1237772" y="1748877"/>
        <a:ext cx="1041725" cy="694483"/>
      </dsp:txXfrm>
    </dsp:sp>
    <dsp:sp modelId="{66227471-A55C-4383-9923-5C4570A32EDD}">
      <dsp:nvSpPr>
        <dsp:cNvPr id="0" name=""/>
        <dsp:cNvSpPr/>
      </dsp:nvSpPr>
      <dsp:spPr>
        <a:xfrm>
          <a:off x="2279497" y="1748877"/>
          <a:ext cx="1736208" cy="694483"/>
        </a:xfrm>
        <a:prstGeom prst="chevron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Основна частина</a:t>
          </a:r>
          <a:endParaRPr lang="ru-RU" sz="1800" b="1" kern="1200" dirty="0"/>
        </a:p>
      </dsp:txBody>
      <dsp:txXfrm>
        <a:off x="2626739" y="1748877"/>
        <a:ext cx="1041725" cy="694483"/>
      </dsp:txXfrm>
    </dsp:sp>
    <dsp:sp modelId="{DDD93AC1-2097-4AAB-8353-2FA525CA092C}">
      <dsp:nvSpPr>
        <dsp:cNvPr id="0" name=""/>
        <dsp:cNvSpPr/>
      </dsp:nvSpPr>
      <dsp:spPr>
        <a:xfrm>
          <a:off x="3668464" y="1748877"/>
          <a:ext cx="2194133" cy="694483"/>
        </a:xfrm>
        <a:prstGeom prst="chevron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/>
            <a:t>Заключення</a:t>
          </a:r>
          <a:r>
            <a:rPr lang="uk-UA" sz="1800" b="1" kern="1200" dirty="0" smtClean="0"/>
            <a:t> </a:t>
          </a:r>
          <a:endParaRPr lang="ru-RU" sz="1800" b="1" kern="1200" dirty="0"/>
        </a:p>
      </dsp:txBody>
      <dsp:txXfrm>
        <a:off x="4015706" y="1748877"/>
        <a:ext cx="1499650" cy="694483"/>
      </dsp:txXfrm>
    </dsp:sp>
    <dsp:sp modelId="{FF2274B9-0AEF-41C7-9DA9-5088E95FECC2}">
      <dsp:nvSpPr>
        <dsp:cNvPr id="0" name=""/>
        <dsp:cNvSpPr/>
      </dsp:nvSpPr>
      <dsp:spPr>
        <a:xfrm>
          <a:off x="5515356" y="1748877"/>
          <a:ext cx="1736208" cy="694483"/>
        </a:xfrm>
        <a:prstGeom prst="chevron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Відповіді на питання </a:t>
          </a:r>
          <a:endParaRPr lang="ru-RU" sz="1600" b="1" kern="1200" dirty="0"/>
        </a:p>
      </dsp:txBody>
      <dsp:txXfrm>
        <a:off x="5862598" y="1748877"/>
        <a:ext cx="1041725" cy="694483"/>
      </dsp:txXfrm>
    </dsp:sp>
    <dsp:sp modelId="{22215F3E-79AB-4D27-BCA7-0E4DB61E64F2}">
      <dsp:nvSpPr>
        <dsp:cNvPr id="0" name=""/>
        <dsp:cNvSpPr/>
      </dsp:nvSpPr>
      <dsp:spPr>
        <a:xfrm>
          <a:off x="6904322" y="1748877"/>
          <a:ext cx="1736208" cy="694483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Результат</a:t>
          </a:r>
          <a:endParaRPr lang="ru-RU" sz="1700" b="1" kern="1200" dirty="0"/>
        </a:p>
      </dsp:txBody>
      <dsp:txXfrm>
        <a:off x="7251564" y="1748877"/>
        <a:ext cx="1041725" cy="694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50E63-8D8F-422F-A977-F166AA6436D5}">
      <dsp:nvSpPr>
        <dsp:cNvPr id="0" name=""/>
        <dsp:cNvSpPr/>
      </dsp:nvSpPr>
      <dsp:spPr>
        <a:xfrm>
          <a:off x="622029" y="0"/>
          <a:ext cx="5200352" cy="5200352"/>
        </a:xfrm>
        <a:prstGeom prst="triangl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C29D7-3E5B-4234-B82D-C4AC7C67CEB2}">
      <dsp:nvSpPr>
        <dsp:cNvPr id="0" name=""/>
        <dsp:cNvSpPr/>
      </dsp:nvSpPr>
      <dsp:spPr>
        <a:xfrm>
          <a:off x="3222205" y="522828"/>
          <a:ext cx="3380228" cy="12310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Текстовий</a:t>
          </a:r>
          <a:r>
            <a:rPr lang="ru-RU" sz="2000" kern="1200" dirty="0" smtClean="0"/>
            <a:t> редактор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Word</a:t>
          </a:r>
          <a:r>
            <a:rPr lang="en-US" sz="2000" kern="1200" dirty="0" smtClean="0"/>
            <a:t> – </a:t>
          </a:r>
          <a:r>
            <a:rPr lang="uk-UA" sz="2000" kern="1200" dirty="0" smtClean="0"/>
            <a:t>для роботи з текстами 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282298" y="582921"/>
        <a:ext cx="3260042" cy="1110834"/>
      </dsp:txXfrm>
    </dsp:sp>
    <dsp:sp modelId="{D7CCFCB0-F944-4AF8-AB0C-B9875EB38AD6}">
      <dsp:nvSpPr>
        <dsp:cNvPr id="0" name=""/>
        <dsp:cNvSpPr/>
      </dsp:nvSpPr>
      <dsp:spPr>
        <a:xfrm>
          <a:off x="3222205" y="1907726"/>
          <a:ext cx="3380228" cy="12310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190846"/>
              <a:satOff val="8505"/>
              <a:lumOff val="118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Електронні таблиці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 </a:t>
          </a:r>
          <a:r>
            <a:rPr lang="en-US" sz="2000" b="1" kern="1200" dirty="0" smtClean="0"/>
            <a:t>Excel </a:t>
          </a:r>
          <a:r>
            <a:rPr lang="uk-UA" sz="2000" kern="1200" dirty="0" smtClean="0"/>
            <a:t>– для варіативних розрахунків та діаграм </a:t>
          </a:r>
          <a:endParaRPr lang="ru-RU" sz="2000" kern="1200" dirty="0"/>
        </a:p>
      </dsp:txBody>
      <dsp:txXfrm>
        <a:off x="3282298" y="1967819"/>
        <a:ext cx="3260042" cy="1110834"/>
      </dsp:txXfrm>
    </dsp:sp>
    <dsp:sp modelId="{485B1413-81C5-4DAD-84C0-1F74D7400248}">
      <dsp:nvSpPr>
        <dsp:cNvPr id="0" name=""/>
        <dsp:cNvSpPr/>
      </dsp:nvSpPr>
      <dsp:spPr>
        <a:xfrm>
          <a:off x="3222205" y="3292625"/>
          <a:ext cx="3380228" cy="12310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-381692"/>
              <a:satOff val="17009"/>
              <a:lumOff val="23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Презентаційна програма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Power Point </a:t>
          </a:r>
          <a:r>
            <a:rPr lang="en-US" sz="2000" kern="1200" dirty="0" smtClean="0"/>
            <a:t>– </a:t>
          </a:r>
          <a:r>
            <a:rPr lang="uk-UA" sz="2000" kern="1200" dirty="0" smtClean="0"/>
            <a:t>для ефектного спілкування з аудиторією.</a:t>
          </a:r>
          <a:endParaRPr lang="ru-RU" sz="2000" kern="1200" dirty="0"/>
        </a:p>
      </dsp:txBody>
      <dsp:txXfrm>
        <a:off x="3282298" y="3352718"/>
        <a:ext cx="3260042" cy="1110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94727-E748-420C-8B38-D891E596AA74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1CD53-7704-4BDE-A2B2-0A161CB24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4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1CD53-7704-4BDE-A2B2-0A161CB245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9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8nZ7IB9MV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3508" y="548680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</a:t>
            </a: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НАР-ПРАКТИКУМ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Технологія підготовки та проведення презентації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005064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Вінніченко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Олена Григорівна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Вихователь ДНЗ№463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3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8064896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www.youtube.com/watch?v=F8nZ7IB9MV8</a:t>
            </a:r>
            <a:endParaRPr lang="uk-UA" sz="2800" dirty="0" smtClean="0"/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Корисне посилання для відео-уроку по створенню презентації.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8640"/>
            <a:ext cx="3816424" cy="30963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1732" y="188640"/>
            <a:ext cx="3960440" cy="30963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59732" y="3501008"/>
            <a:ext cx="4212468" cy="30963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7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55679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5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7992888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долучити вихователів до </a:t>
            </a:r>
            <a:r>
              <a:rPr lang="uk-UA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ютерної</a:t>
            </a: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грамотності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допомогти вибрати програму для створення презентації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ати загальні знання по створенню презентації.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0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Єтапи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підготовки презентації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07467860"/>
              </p:ext>
            </p:extLst>
          </p:nvPr>
        </p:nvGraphicFramePr>
        <p:xfrm>
          <a:off x="179512" y="1268760"/>
          <a:ext cx="8640960" cy="419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70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88640"/>
            <a:ext cx="6912768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Що таке презентація і навіщо вона потрібна?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Презентація – це унікальний і в наш час сучасний спосіб представлення інформації. Це програмний продукт, який може розміщувати в собі текстові матеріали, фотографії, малюнки, слайд-шоу, звукове оформлення, відео-фрагменти та анімації, трьохвимірну графіку. Основною відмінністю презентації  від інших способів представлення інформації є їхня насиченість змістом та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інтерактивність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0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16632"/>
            <a:ext cx="7560840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Правила, які допоможуть зробити якісну презентацію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рекомендується розміщувати на слайдах для дітей цілі, задачі, список обладнання.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Будьте обережні з строкатими фонами. Фон не має напружувати очі і заважати роботі 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обєктами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слайді.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Використання анімаційних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фектів має бути виправданим та обережним. Нічого зайвого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роздратовуючою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Не присвоюємо анімацію до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обєктів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титульному слайді та к заголовкам.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потрібно розміщувати на слайдах текст (для дітей до 6-7 років), шрифт і малюнки мають добре продивлятися з різного місця в групі чи залі.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Обережно використовуємо готові шаблони для слайдів. На слайді не має бути сторонніх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обєктів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якщо вони перекривають матеріал,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создають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строкатий фон для тексту та малюнків, заважають іншим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обєктам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слайді.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Ілюстрації мають бути в одному стилі, одного розміру та формату.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використовуйте для виділення слів на слайдах підкреслення , краще виділіть кольором, розміром або насиченістю.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перевантажуйте свою презентацію 5-10 слайдів достатньо для дітей старшого віку.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Дотримуйтесь авторських прав! Розміщуючи матеріал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обовязково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надавайте посилання звідки був взятий матеріал.  </a:t>
            </a:r>
          </a:p>
        </p:txBody>
      </p:sp>
    </p:spTree>
    <p:extLst>
      <p:ext uri="{BB962C8B-B14F-4D97-AF65-F5344CB8AC3E}">
        <p14:creationId xmlns:p14="http://schemas.microsoft.com/office/powerpoint/2010/main" val="288370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8568952" cy="637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Основні та найважливіші кроки в розробці презентації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Вибір теми презентації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Складання плану презентації.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Пошук інформації по дібраному плану.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Дизайн.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5. Створення слайдів. В любий презентації має бути зразу 2 слайди. По-перше, найперший слайд  на якому має бути написано назву презентації і авторство. По-друге, самий останній слайд, на якому пишуться автори матеріалів та посилання використані в презентації.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6.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прешому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слайді не має бути дуже багато тексту. Він має бути читабельним  та розбірливим.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Рекомендуємий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розмір основного тексту 15-16.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7. Вставка ілюстрацій, фото тощо.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8. Вставка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аудіозапису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 який   буде супроводжувати презентацію.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9. Збереження виконаної презентації.</a:t>
            </a:r>
          </a:p>
        </p:txBody>
      </p:sp>
    </p:spTree>
    <p:extLst>
      <p:ext uri="{BB962C8B-B14F-4D97-AF65-F5344CB8AC3E}">
        <p14:creationId xmlns:p14="http://schemas.microsoft.com/office/powerpoint/2010/main" val="27158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Три кити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Microsoft Office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для повсякденної роботи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8497868"/>
              </p:ext>
            </p:extLst>
          </p:nvPr>
        </p:nvGraphicFramePr>
        <p:xfrm>
          <a:off x="1187624" y="1412776"/>
          <a:ext cx="722446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58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Power Point – </a:t>
            </a:r>
            <a:r>
              <a:rPr lang="uk-UA" sz="2000" b="1" dirty="0" smtClean="0"/>
              <a:t>це спеціальна програма для створення презентації </a:t>
            </a:r>
          </a:p>
          <a:p>
            <a:pPr algn="ctr"/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980728"/>
            <a:ext cx="5616624" cy="43924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189641"/>
            <a:ext cx="2592288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На екран виводиться тільки поточний слайд </a:t>
            </a:r>
          </a:p>
          <a:p>
            <a:pPr marL="285750" indent="-285750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Зліва – структура презентації або ескізи всіх слайдів.</a:t>
            </a:r>
          </a:p>
          <a:p>
            <a:pPr marL="285750" indent="-285750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Вгорі панель редагування слайдів, тексту, картинок.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88640"/>
            <a:ext cx="756084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Інші програми для створення презентацій </a:t>
            </a:r>
          </a:p>
          <a:p>
            <a:pPr algn="just"/>
            <a:r>
              <a:rPr lang="uk-UA" sz="3200" dirty="0" smtClean="0"/>
              <a:t>	</a:t>
            </a:r>
            <a:r>
              <a:rPr lang="en-US" sz="3200" b="1" dirty="0" smtClean="0"/>
              <a:t>Windows Life </a:t>
            </a:r>
            <a:r>
              <a:rPr lang="en-US" sz="3200" dirty="0" smtClean="0"/>
              <a:t>– </a:t>
            </a:r>
            <a:r>
              <a:rPr lang="uk-UA" sz="3200" dirty="0" smtClean="0"/>
              <a:t>в ній можна розробляти не тільки презентації а й монтувати відео ролики.</a:t>
            </a:r>
          </a:p>
          <a:p>
            <a:pPr algn="just"/>
            <a:r>
              <a:rPr lang="uk-UA" sz="3200" dirty="0" smtClean="0"/>
              <a:t>	</a:t>
            </a:r>
            <a:r>
              <a:rPr lang="en-US" sz="3200" b="1" dirty="0" smtClean="0"/>
              <a:t>Windows </a:t>
            </a:r>
            <a:r>
              <a:rPr lang="en-US" sz="3200" b="1" dirty="0"/>
              <a:t>Movie Maker </a:t>
            </a:r>
            <a:r>
              <a:rPr lang="uk-UA" sz="3200" dirty="0" smtClean="0"/>
              <a:t>-  </a:t>
            </a:r>
            <a:r>
              <a:rPr lang="ru-RU" sz="3200" dirty="0" err="1" smtClean="0"/>
              <a:t>безкоштовний</a:t>
            </a:r>
            <a:r>
              <a:rPr lang="ru-RU" sz="3200" dirty="0" smtClean="0"/>
              <a:t> </a:t>
            </a:r>
            <a:r>
              <a:rPr lang="ru-RU" sz="3200" dirty="0" err="1"/>
              <a:t>додаток</a:t>
            </a:r>
            <a:r>
              <a:rPr lang="ru-RU" sz="3200" dirty="0"/>
              <a:t> для 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власних</a:t>
            </a:r>
            <a:r>
              <a:rPr lang="ru-RU" sz="3200" dirty="0"/>
              <a:t> </a:t>
            </a:r>
            <a:r>
              <a:rPr lang="ru-RU" sz="3200" dirty="0" err="1"/>
              <a:t>роликів</a:t>
            </a:r>
            <a:r>
              <a:rPr lang="ru-RU" sz="3200" dirty="0"/>
              <a:t> і слайд-шоу з </a:t>
            </a:r>
            <a:r>
              <a:rPr lang="ru-RU" sz="3200" dirty="0" err="1"/>
              <a:t>відео</a:t>
            </a:r>
            <a:r>
              <a:rPr lang="ru-RU" sz="3200" dirty="0"/>
              <a:t>-та </a:t>
            </a:r>
            <a:r>
              <a:rPr lang="ru-RU" sz="3200" dirty="0" err="1" smtClean="0"/>
              <a:t>фотофайлів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585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463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2019-09-22T16:14:32Z</dcterms:created>
  <dcterms:modified xsi:type="dcterms:W3CDTF">2019-09-25T06:36:34Z</dcterms:modified>
</cp:coreProperties>
</file>