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0" t="23125" r="25157" b="26250"/>
          <a:stretch/>
        </p:blipFill>
        <p:spPr bwMode="auto">
          <a:xfrm>
            <a:off x="467544" y="0"/>
            <a:ext cx="8136904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23958" r="26559" b="16250"/>
          <a:stretch/>
        </p:blipFill>
        <p:spPr bwMode="auto">
          <a:xfrm>
            <a:off x="323528" y="188640"/>
            <a:ext cx="81369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4792" r="23279" b="15001"/>
          <a:stretch/>
        </p:blipFill>
        <p:spPr bwMode="auto">
          <a:xfrm>
            <a:off x="0" y="1528"/>
            <a:ext cx="87129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3958" r="23631" b="11875"/>
          <a:stretch/>
        </p:blipFill>
        <p:spPr bwMode="auto">
          <a:xfrm>
            <a:off x="179512" y="0"/>
            <a:ext cx="7992888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t="34583" r="23866" b="10000"/>
          <a:stretch/>
        </p:blipFill>
        <p:spPr bwMode="auto">
          <a:xfrm>
            <a:off x="395536" y="502920"/>
            <a:ext cx="8568952" cy="53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4583" r="22577" b="18334"/>
          <a:stretch/>
        </p:blipFill>
        <p:spPr bwMode="auto">
          <a:xfrm>
            <a:off x="467544" y="332656"/>
            <a:ext cx="820891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30013" r="28901" b="18736"/>
          <a:stretch/>
        </p:blipFill>
        <p:spPr bwMode="auto">
          <a:xfrm>
            <a:off x="0" y="116632"/>
            <a:ext cx="889248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28541" r="21677" b="16042"/>
          <a:stretch/>
        </p:blipFill>
        <p:spPr bwMode="auto">
          <a:xfrm>
            <a:off x="179512" y="259080"/>
            <a:ext cx="8712968" cy="583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Вова</cp:lastModifiedBy>
  <cp:revision>1</cp:revision>
  <dcterms:created xsi:type="dcterms:W3CDTF">2019-10-02T12:10:19Z</dcterms:created>
  <dcterms:modified xsi:type="dcterms:W3CDTF">2019-10-02T12:20:39Z</dcterms:modified>
</cp:coreProperties>
</file>