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1A82-8BF1-43AD-9A14-1FA87EFCD0F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D126-0CD0-46B2-8813-436A9FE0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3CEC-E2C5-4D9A-8F65-9031494184FC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6FEC-D677-480E-903B-1EFE69C2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AFC8-96D6-44E3-B01E-CB4F283F5B4F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7F87-64D4-49C0-876A-A66E5B259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6473-288F-4F5B-BFB7-B60AA154FBFF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0EF0-C66A-400C-AAE9-432D41320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006D-5028-44C0-91A5-B6D0AC3392EC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12DC-F5F7-4DC5-B8DA-676631840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EC46-8898-41AE-85CC-B8E4C142AAF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735C-F5F7-4E46-924F-F98AB93C0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B7E5-F96A-4CBD-80F0-8C005AA478CA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8D25-A9CD-48D5-B925-EBC3D8956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3096-393F-468D-AA2F-07C0985EF892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295C-0EDD-4C56-9ACC-63748D02E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3975-E032-421D-B93B-FA79CC90171B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5FE4-142B-4944-BB09-8499E2968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0ABF-56C3-4999-B645-20F4EF0CC32F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E691-1F83-44B8-9813-6970017D0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4864-AF56-4C72-96DB-B38830CB98FC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DD2C-4D1B-44B0-B0C3-ECAE9EAC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99B74-F940-46EE-98AB-D4A8D90FF33A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C7353-338A-47D7-8558-065FBA666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JavaScri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uk.wikipedia.org/wiki/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571744"/>
            <a:ext cx="4572000" cy="1649344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Сервіси для роботи в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Google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4224338"/>
            <a:ext cx="4067175" cy="69532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авченко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Діана 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38" cy="849313"/>
          </a:xfrm>
          <a:solidFill>
            <a:schemeClr val="tx1"/>
          </a:solidFill>
        </p:spPr>
        <p:txBody>
          <a:bodyPr/>
          <a:lstStyle/>
          <a:p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42886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Gmail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700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(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від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Google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Mail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вимовляється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джі-мейл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або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гмейл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) –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безкоштовна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послуга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електронної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пошти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від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американської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компанії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Google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Надає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доступ до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поштових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скриньок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через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веб-інтерфейс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за протоколами POP3, SMTP та IMAP.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Веб-інтерфейс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Gmail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цілком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побудований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на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браузерній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мові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програмування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2000" u="sng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hlinkClick r:id="rId3"/>
              </a:rPr>
              <a:t>JavaScript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Можливо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також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переключитися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на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інтерфейс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побудований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лише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200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  <a:hlinkClick r:id="rId4"/>
              </a:rPr>
              <a:t>HTML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—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стандартній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мові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розмітки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веб-сторінок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, яку «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розуміють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» практично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всі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браузери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404974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7623900" cy="4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523534" cy="354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0638" y="0"/>
            <a:ext cx="9164638" cy="849313"/>
          </a:xfrm>
          <a:solidFill>
            <a:schemeClr val="tx1"/>
          </a:solidFill>
        </p:spPr>
        <p:txBody>
          <a:bodyPr/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38" cy="849313"/>
          </a:xfrm>
          <a:solidFill>
            <a:schemeClr val="tx1"/>
          </a:solidFill>
        </p:spPr>
        <p:txBody>
          <a:bodyPr/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Google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Документи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650085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текстовий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редактор. З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 в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користувачами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реального часу.</a:t>
            </a: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Документах: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Завантажити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документ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Google.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поля,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відступи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шрифти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додавання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коментарів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перегляд того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документа.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файл в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реального часу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користувачами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вбудованому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чаті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Переглянути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відновити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будь-яку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версію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Завантажити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комп'ютер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файлу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Word,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OpenOffice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RTF, PDF, HTML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ZIP.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Перевести документ 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Прикріпити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 до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834" y="3212976"/>
            <a:ext cx="3188681" cy="179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38" cy="849313"/>
          </a:xfrm>
          <a:solidFill>
            <a:schemeClr val="tx1"/>
          </a:solidFill>
        </p:spPr>
        <p:txBody>
          <a:bodyPr/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Google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Таблиці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редактор,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форматувати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роботу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реального часу.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Імпортувати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Excel, CSV, TXT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Експортувати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Excel, CSV, TXT, ODS, PDF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HTML.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редактором формул для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обчислень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відформатувати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Відредагувати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користувачами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поспілкуватися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ними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Автоматично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діаграму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Вбудувати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вебсайт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128" y="3571876"/>
            <a:ext cx="3069872" cy="172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38" cy="849313"/>
          </a:xfrm>
          <a:solidFill>
            <a:schemeClr val="tx1"/>
          </a:solidFill>
        </p:spPr>
        <p:txBody>
          <a:bodyPr/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Google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Презентації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58578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редактор для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оформлення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зробити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додатка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Створити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відредагувати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Попрацювати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над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презентацією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разом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друзями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колегами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продемонструвати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результати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іншим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користувачам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Імпортувати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файли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PPTX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PPS,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конвертувати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у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Google.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Завантажити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форматі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PDF, PPT, SVG, JPG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текстового файлу.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Додати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відео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Опублікувати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презентацію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веб-сайті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643182"/>
            <a:ext cx="3209001" cy="1804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38" cy="849313"/>
          </a:xfrm>
          <a:solidFill>
            <a:schemeClr val="tx1"/>
          </a:solidFill>
        </p:spPr>
        <p:txBody>
          <a:bodyPr/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Google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Проводьте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створюйте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списки команд за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онлайнових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 у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Формах. 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перевіряйте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акуратно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впорядковані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електронній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можете не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список гостей,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розсилки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новин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провести 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вікторину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4433979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38" cy="849313"/>
          </a:xfrm>
          <a:solidFill>
            <a:schemeClr val="tx1"/>
          </a:solidFill>
        </p:spPr>
        <p:txBody>
          <a:bodyPr/>
          <a:lstStyle/>
          <a:p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Google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Calendar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60721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безкоштовна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інтерактивна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служба "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". За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календаря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простіше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відстежити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заходи, – усе в одному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календаря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розсилати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запрошення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них доступ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друзям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родичам 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цікавлять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Вас, 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упорядкувати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уміє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відправляти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нагадування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SMS. Ро­бо­та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браузера через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веб-інтерфейс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цен­т­ралізованому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сервері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розкладу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комп'ютера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підключеного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захищені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па­ро­лем). 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інтерфейсі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гарячими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клавішами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рядок для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занесення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571744"/>
            <a:ext cx="2848226" cy="160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35</TotalTime>
  <Words>421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000051</vt:lpstr>
      <vt:lpstr>Сервіси для роботи в Google</vt:lpstr>
      <vt:lpstr>Gmail</vt:lpstr>
      <vt:lpstr>Слайд 3</vt:lpstr>
      <vt:lpstr>Можливості для створення та співпраці </vt:lpstr>
      <vt:lpstr>Google Документи </vt:lpstr>
      <vt:lpstr>Google Таблиці </vt:lpstr>
      <vt:lpstr>Google Презентації </vt:lpstr>
      <vt:lpstr>Google Форми</vt:lpstr>
      <vt:lpstr>Google Calendar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Сервіси для роботи в Google</dc:title>
  <dc:creator>Asus</dc:creator>
  <cp:lastModifiedBy>Asus</cp:lastModifiedBy>
  <cp:revision>4</cp:revision>
  <dcterms:created xsi:type="dcterms:W3CDTF">2019-10-01T17:05:58Z</dcterms:created>
  <dcterms:modified xsi:type="dcterms:W3CDTF">2019-10-01T17:41:14Z</dcterms:modified>
</cp:coreProperties>
</file>