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738A-E8D6-4A56-BD30-9BC75B3E7F9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88C9-18E6-4C8D-A0F1-ED508C2BC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738A-E8D6-4A56-BD30-9BC75B3E7F9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88C9-18E6-4C8D-A0F1-ED508C2BC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738A-E8D6-4A56-BD30-9BC75B3E7F9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88C9-18E6-4C8D-A0F1-ED508C2BC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738A-E8D6-4A56-BD30-9BC75B3E7F9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88C9-18E6-4C8D-A0F1-ED508C2BC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738A-E8D6-4A56-BD30-9BC75B3E7F9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88C9-18E6-4C8D-A0F1-ED508C2BC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738A-E8D6-4A56-BD30-9BC75B3E7F9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88C9-18E6-4C8D-A0F1-ED508C2BC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738A-E8D6-4A56-BD30-9BC75B3E7F9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88C9-18E6-4C8D-A0F1-ED508C2BC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738A-E8D6-4A56-BD30-9BC75B3E7F9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88C9-18E6-4C8D-A0F1-ED508C2BC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738A-E8D6-4A56-BD30-9BC75B3E7F9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88C9-18E6-4C8D-A0F1-ED508C2BC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738A-E8D6-4A56-BD30-9BC75B3E7F9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88C9-18E6-4C8D-A0F1-ED508C2BC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E738A-E8D6-4A56-BD30-9BC75B3E7F9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88C9-18E6-4C8D-A0F1-ED508C2BC4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E738A-E8D6-4A56-BD30-9BC75B3E7F98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88C9-18E6-4C8D-A0F1-ED508C2BC4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hoto-output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2908" y="-642966"/>
            <a:ext cx="9144064" cy="914406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2023-11-03T11:14:05Z</dcterms:created>
  <dcterms:modified xsi:type="dcterms:W3CDTF">2023-11-03T11:14:46Z</dcterms:modified>
</cp:coreProperties>
</file>