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287B7-8171-4A6B-B9A0-D62F80596CAB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9BDAB-FA74-48BF-94DA-93C71A4A0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3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9BDAB-FA74-48BF-94DA-93C71A4A04F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5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руглая лента лицом вверх 2"/>
          <p:cNvSpPr/>
          <p:nvPr/>
        </p:nvSpPr>
        <p:spPr>
          <a:xfrm>
            <a:off x="107504" y="404664"/>
            <a:ext cx="8928992" cy="2304256"/>
          </a:xfrm>
          <a:prstGeom prst="ellipseRibbon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404664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СЕМІНАР</a:t>
            </a:r>
          </a:p>
          <a:p>
            <a:pPr algn="ctr"/>
            <a:r>
              <a:rPr lang="en-US" sz="3200" dirty="0" smtClean="0"/>
              <a:t>“</a:t>
            </a:r>
            <a:r>
              <a:rPr lang="uk-UA" sz="3200" dirty="0" smtClean="0"/>
              <a:t>Як створити презентацію</a:t>
            </a:r>
            <a:r>
              <a:rPr lang="en-US" sz="3200" dirty="0" smtClean="0">
                <a:latin typeface="Algerian" pitchFamily="82" charset="0"/>
              </a:rPr>
              <a:t> Power Point”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5157192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Розробила </a:t>
            </a:r>
          </a:p>
          <a:p>
            <a:pPr algn="ctr"/>
            <a:r>
              <a:rPr lang="uk-UA" sz="2800" dirty="0" smtClean="0"/>
              <a:t>Білокур Ольга Анатолівна</a:t>
            </a:r>
          </a:p>
        </p:txBody>
      </p:sp>
    </p:spTree>
    <p:extLst>
      <p:ext uri="{BB962C8B-B14F-4D97-AF65-F5344CB8AC3E}">
        <p14:creationId xmlns:p14="http://schemas.microsoft.com/office/powerpoint/2010/main" val="262275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606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</a:rPr>
              <a:t>Додавання  зображень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124744"/>
            <a:ext cx="7488832" cy="4199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2F2F2F"/>
                </a:solidFill>
                <a:latin typeface="Segoe UI"/>
              </a:rPr>
              <a:t>	</a:t>
            </a: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вкладці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Вставлення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виконайте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одну з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наведених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нижче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дій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Щоб</a:t>
            </a: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вставити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збережене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на локальному диску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внутрішньому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сервері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натисніть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кнопку 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знайдіть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а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потім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натисніть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кнопку 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Вставити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/>
              <a:buChar char="•"/>
            </a:pP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Щоб</a:t>
            </a: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вставити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з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Інтернету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виберіть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пункт 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онлайнові</a:t>
            </a:r>
            <a:r>
              <a:rPr lang="ru-RU" sz="2000" b="1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а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потім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скористайтеся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полем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пошуку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щоб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знайти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ru-RU" sz="2000" dirty="0" err="1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Виберіть</a:t>
            </a:r>
            <a:r>
              <a:rPr lang="ru-RU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зображення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й </a:t>
            </a:r>
            <a:r>
              <a:rPr lang="ru-RU" sz="2000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натисніть</a:t>
            </a:r>
            <a:r>
              <a:rPr lang="ru-RU" sz="20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 кнопку </a:t>
            </a:r>
            <a:r>
              <a:rPr lang="ru-RU" sz="2000" b="1" dirty="0" err="1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Вставити</a:t>
            </a:r>
            <a:r>
              <a:rPr lang="ru-RU" sz="2000" b="1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2000" b="1" i="0" dirty="0">
              <a:solidFill>
                <a:srgbClr val="2F2F2F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</a:rPr>
              <a:t>Додавання фігур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976530"/>
            <a:ext cx="8280920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	</a:t>
            </a:r>
            <a:r>
              <a:rPr lang="ru-RU" sz="2400" dirty="0" smtClean="0"/>
              <a:t>На </a:t>
            </a:r>
            <a:r>
              <a:rPr lang="ru-RU" sz="2400" dirty="0" err="1"/>
              <a:t>вкладці</a:t>
            </a:r>
            <a:r>
              <a:rPr lang="ru-RU" sz="2400" dirty="0"/>
              <a:t> </a:t>
            </a:r>
            <a:r>
              <a:rPr lang="ru-RU" sz="2400" b="1" dirty="0" err="1"/>
              <a:t>Вставлення</a:t>
            </a:r>
            <a:r>
              <a:rPr lang="ru-RU" sz="2400" dirty="0"/>
              <a:t>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 err="1" smtClean="0"/>
              <a:t>Фігури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у меню,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відкриється</a:t>
            </a:r>
            <a:r>
              <a:rPr lang="ru-RU" sz="2400" dirty="0"/>
              <a:t>, </a:t>
            </a:r>
            <a:r>
              <a:rPr lang="ru-RU" sz="2400" dirty="0" err="1"/>
              <a:t>виберіть</a:t>
            </a:r>
            <a:r>
              <a:rPr lang="ru-RU" sz="2400" dirty="0"/>
              <a:t> </a:t>
            </a:r>
            <a:r>
              <a:rPr lang="ru-RU" sz="2400" dirty="0" err="1"/>
              <a:t>фігуру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	У </a:t>
            </a:r>
            <a:r>
              <a:rPr lang="ru-RU" sz="2400" dirty="0" err="1"/>
              <a:t>області</a:t>
            </a:r>
            <a:r>
              <a:rPr lang="ru-RU" sz="2400" dirty="0"/>
              <a:t> слайда </a:t>
            </a:r>
            <a:r>
              <a:rPr lang="ru-RU" sz="2400" dirty="0" err="1"/>
              <a:t>клацніть</a:t>
            </a:r>
            <a:r>
              <a:rPr lang="ru-RU" sz="2400" dirty="0"/>
              <a:t> і </a:t>
            </a:r>
            <a:r>
              <a:rPr lang="ru-RU" sz="2400" dirty="0" err="1"/>
              <a:t>перетягніть</a:t>
            </a:r>
            <a:r>
              <a:rPr lang="ru-RU" sz="2400" dirty="0"/>
              <a:t> </a:t>
            </a:r>
            <a:r>
              <a:rPr lang="ru-RU" sz="2400" dirty="0" err="1"/>
              <a:t>вказівник</a:t>
            </a:r>
            <a:r>
              <a:rPr lang="ru-RU" sz="2400" dirty="0"/>
              <a:t> </a:t>
            </a:r>
            <a:r>
              <a:rPr lang="ru-RU" sz="2400" dirty="0" err="1"/>
              <a:t>миші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накреслити</a:t>
            </a:r>
            <a:r>
              <a:rPr lang="ru-RU" sz="2400" dirty="0"/>
              <a:t> </a:t>
            </a:r>
            <a:r>
              <a:rPr lang="ru-RU" sz="2400" dirty="0" err="1"/>
              <a:t>фігуру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	</a:t>
            </a:r>
            <a:r>
              <a:rPr lang="ru-RU" sz="2400" dirty="0" err="1" smtClean="0"/>
              <a:t>Виберіть</a:t>
            </a:r>
            <a:r>
              <a:rPr lang="ru-RU" sz="2400" dirty="0" smtClean="0"/>
              <a:t> </a:t>
            </a:r>
            <a:r>
              <a:rPr lang="ru-RU" sz="2400" dirty="0"/>
              <a:t>вкладку </a:t>
            </a:r>
            <a:r>
              <a:rPr lang="ru-RU" sz="2400" b="1" dirty="0"/>
              <a:t>Формат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b="1" dirty="0"/>
              <a:t>Формат </a:t>
            </a:r>
            <a:r>
              <a:rPr lang="ru-RU" sz="2400" b="1" dirty="0" err="1"/>
              <a:t>фігури</a:t>
            </a:r>
            <a:r>
              <a:rPr lang="ru-RU" sz="2400" b="1" dirty="0"/>
              <a:t> </a:t>
            </a:r>
            <a:r>
              <a:rPr lang="ru-RU" sz="2400" dirty="0"/>
              <a:t>на </a:t>
            </a:r>
            <a:r>
              <a:rPr lang="ru-RU" sz="2400" dirty="0" err="1"/>
              <a:t>стрічці</a:t>
            </a:r>
            <a:r>
              <a:rPr lang="ru-RU" sz="2400" dirty="0"/>
              <a:t>. </a:t>
            </a:r>
            <a:r>
              <a:rPr lang="ru-RU" sz="2400" dirty="0" err="1"/>
              <a:t>Відкриття</a:t>
            </a:r>
            <a:r>
              <a:rPr lang="ru-RU" sz="2400" dirty="0"/>
              <a:t> </a:t>
            </a:r>
            <a:r>
              <a:rPr lang="ru-RU" sz="2400" dirty="0" err="1"/>
              <a:t>колекції</a:t>
            </a:r>
            <a:r>
              <a:rPr lang="ru-RU" sz="2400" dirty="0"/>
              <a:t> " </a:t>
            </a:r>
            <a:r>
              <a:rPr lang="ru-RU" sz="2400" b="1" dirty="0" err="1"/>
              <a:t>стилі</a:t>
            </a:r>
            <a:r>
              <a:rPr lang="ru-RU" sz="2400" b="1" dirty="0"/>
              <a:t> </a:t>
            </a:r>
            <a:r>
              <a:rPr lang="ru-RU" sz="2400" b="1" dirty="0" err="1"/>
              <a:t>фігур</a:t>
            </a:r>
            <a:r>
              <a:rPr lang="ru-RU" sz="2400" b="1" dirty="0"/>
              <a:t> </a:t>
            </a:r>
            <a:r>
              <a:rPr lang="ru-RU" sz="2400" dirty="0"/>
              <a:t>" для </a:t>
            </a:r>
            <a:r>
              <a:rPr lang="ru-RU" sz="2400" dirty="0" err="1"/>
              <a:t>швидкого</a:t>
            </a:r>
            <a:r>
              <a:rPr lang="ru-RU" sz="2400" dirty="0"/>
              <a:t> </a:t>
            </a:r>
            <a:r>
              <a:rPr lang="ru-RU" sz="2400" dirty="0" err="1"/>
              <a:t>додавання</a:t>
            </a:r>
            <a:r>
              <a:rPr lang="ru-RU" sz="2400" dirty="0"/>
              <a:t> </a:t>
            </a:r>
            <a:r>
              <a:rPr lang="ru-RU" sz="2400" dirty="0" err="1"/>
              <a:t>кольору</a:t>
            </a:r>
            <a:r>
              <a:rPr lang="ru-RU" sz="2400" dirty="0"/>
              <a:t> та стилю (</a:t>
            </a:r>
            <a:r>
              <a:rPr lang="ru-RU" sz="2400" dirty="0" err="1"/>
              <a:t>включно</a:t>
            </a:r>
            <a:r>
              <a:rPr lang="ru-RU" sz="2400" dirty="0"/>
              <a:t> з </a:t>
            </a:r>
            <a:r>
              <a:rPr lang="ru-RU" sz="2400" dirty="0" err="1"/>
              <a:t>затіненням</a:t>
            </a:r>
            <a:r>
              <a:rPr lang="ru-RU" sz="2400" dirty="0"/>
              <a:t>) до </a:t>
            </a:r>
            <a:r>
              <a:rPr lang="ru-RU" sz="2400" dirty="0" err="1"/>
              <a:t>виділеної</a:t>
            </a:r>
            <a:r>
              <a:rPr lang="ru-RU" sz="2400" dirty="0"/>
              <a:t> </a:t>
            </a:r>
            <a:r>
              <a:rPr lang="ru-RU" sz="2400" dirty="0" err="1"/>
              <a:t>фігури</a:t>
            </a:r>
            <a:r>
              <a:rPr lang="ru-RU" sz="2400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4221088"/>
            <a:ext cx="6768752" cy="1944216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99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2812" y="18466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solidFill>
                  <a:schemeClr val="bg1"/>
                </a:solidFill>
              </a:rPr>
              <a:t>Проведення презентації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830997"/>
            <a:ext cx="8352928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	</a:t>
            </a:r>
            <a:r>
              <a:rPr lang="ru-RU" sz="2000" dirty="0" smtClean="0"/>
              <a:t>На </a:t>
            </a:r>
            <a:r>
              <a:rPr lang="ru-RU" sz="2000" dirty="0" err="1"/>
              <a:t>вкладці</a:t>
            </a:r>
            <a:r>
              <a:rPr lang="ru-RU" sz="2000" dirty="0"/>
              <a:t> </a:t>
            </a:r>
            <a:r>
              <a:rPr lang="ru-RU" sz="2000" b="1" dirty="0"/>
              <a:t>Показ </a:t>
            </a:r>
            <a:r>
              <a:rPr lang="ru-RU" sz="2000" b="1" dirty="0" err="1"/>
              <a:t>слайдів</a:t>
            </a:r>
            <a:r>
              <a:rPr lang="ru-RU" sz="2000" b="1" dirty="0"/>
              <a:t> </a:t>
            </a:r>
            <a:r>
              <a:rPr lang="ru-RU" sz="2000" dirty="0" err="1"/>
              <a:t>виконайте</a:t>
            </a:r>
            <a:r>
              <a:rPr lang="ru-RU" sz="2000" dirty="0"/>
              <a:t> одну з </a:t>
            </a:r>
            <a:r>
              <a:rPr lang="ru-RU" sz="2000" dirty="0" err="1"/>
              <a:t>наведених</a:t>
            </a:r>
            <a:r>
              <a:rPr lang="ru-RU" sz="2000" dirty="0"/>
              <a:t> </a:t>
            </a:r>
            <a:r>
              <a:rPr lang="ru-RU" sz="2000" dirty="0" err="1"/>
              <a:t>нижче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smtClean="0"/>
              <a:t>-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/>
              <a:t>запустити</a:t>
            </a:r>
            <a:r>
              <a:rPr lang="ru-RU" sz="2000" dirty="0"/>
              <a:t> </a:t>
            </a:r>
            <a:r>
              <a:rPr lang="ru-RU" sz="2000" dirty="0" err="1"/>
              <a:t>презентацію</a:t>
            </a:r>
            <a:r>
              <a:rPr lang="ru-RU" sz="2000" dirty="0"/>
              <a:t> з </a:t>
            </a:r>
            <a:r>
              <a:rPr lang="ru-RU" sz="2000" dirty="0" err="1"/>
              <a:t>першого</a:t>
            </a:r>
            <a:r>
              <a:rPr lang="ru-RU" sz="2000" dirty="0"/>
              <a:t> слайда, у </a:t>
            </a:r>
            <a:r>
              <a:rPr lang="ru-RU" sz="2000" dirty="0" err="1"/>
              <a:t>групі</a:t>
            </a:r>
            <a:r>
              <a:rPr lang="ru-RU" sz="2000" dirty="0"/>
              <a:t> </a:t>
            </a:r>
            <a:r>
              <a:rPr lang="ru-RU" sz="2000" b="1" dirty="0" err="1"/>
              <a:t>Розпочати</a:t>
            </a:r>
            <a:r>
              <a:rPr lang="ru-RU" sz="2000" b="1" dirty="0"/>
              <a:t> показ</a:t>
            </a:r>
            <a:r>
              <a:rPr lang="ru-RU" sz="2000" dirty="0"/>
              <a:t> </a:t>
            </a:r>
            <a:r>
              <a:rPr lang="ru-RU" sz="2000" dirty="0" err="1"/>
              <a:t>слайдів</a:t>
            </a:r>
            <a:r>
              <a:rPr lang="ru-RU" sz="2000" dirty="0"/>
              <a:t> </a:t>
            </a:r>
            <a:r>
              <a:rPr lang="ru-RU" sz="2000" dirty="0" err="1"/>
              <a:t>клацніть</a:t>
            </a:r>
            <a:r>
              <a:rPr lang="ru-RU" sz="2000" dirty="0"/>
              <a:t> пункт </a:t>
            </a:r>
            <a:r>
              <a:rPr lang="ru-RU" sz="2000" b="1" dirty="0" err="1"/>
              <a:t>Із</a:t>
            </a:r>
            <a:r>
              <a:rPr lang="ru-RU" sz="2000" b="1" dirty="0"/>
              <a:t> початку</a:t>
            </a:r>
            <a:r>
              <a:rPr lang="ru-RU" sz="2000" dirty="0"/>
              <a:t>.</a:t>
            </a:r>
          </a:p>
          <a:p>
            <a:pPr algn="just"/>
            <a:r>
              <a:rPr lang="uk-UA" sz="2000" dirty="0" smtClean="0"/>
              <a:t>-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/>
              <a:t>зараз </a:t>
            </a:r>
            <a:r>
              <a:rPr lang="ru-RU" sz="2000" dirty="0" err="1"/>
              <a:t>відображається</a:t>
            </a:r>
            <a:r>
              <a:rPr lang="ru-RU" sz="2000" dirty="0"/>
              <a:t> не перший слайд, і </a:t>
            </a:r>
            <a:r>
              <a:rPr lang="ru-RU" sz="2000" dirty="0" err="1"/>
              <a:t>потрібно</a:t>
            </a:r>
            <a:r>
              <a:rPr lang="ru-RU" sz="2000" dirty="0"/>
              <a:t> </a:t>
            </a:r>
            <a:r>
              <a:rPr lang="ru-RU" sz="2000" dirty="0" err="1"/>
              <a:t>почати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з </a:t>
            </a:r>
            <a:r>
              <a:rPr lang="ru-RU" sz="2000" dirty="0" err="1"/>
              <a:t>нього</a:t>
            </a:r>
            <a:r>
              <a:rPr lang="ru-RU" sz="2000" dirty="0"/>
              <a:t>, </a:t>
            </a:r>
            <a:r>
              <a:rPr lang="ru-RU" sz="2000" dirty="0" err="1"/>
              <a:t>клацніть</a:t>
            </a:r>
            <a:r>
              <a:rPr lang="ru-RU" sz="2000" dirty="0"/>
              <a:t> пункт </a:t>
            </a:r>
            <a:r>
              <a:rPr lang="ru-RU" sz="2000" b="1" dirty="0" err="1"/>
              <a:t>Із</a:t>
            </a:r>
            <a:r>
              <a:rPr lang="ru-RU" sz="2000" b="1" dirty="0"/>
              <a:t> поточного слайда</a:t>
            </a:r>
            <a:r>
              <a:rPr lang="ru-RU" sz="2000" dirty="0"/>
              <a:t>.</a:t>
            </a:r>
          </a:p>
          <a:p>
            <a:pPr marL="342900" indent="-342900" algn="just">
              <a:buFontTx/>
              <a:buChar char="-"/>
            </a:pP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/>
              <a:t>потрібно</a:t>
            </a:r>
            <a:r>
              <a:rPr lang="ru-RU" sz="2000" dirty="0"/>
              <a:t> провести </a:t>
            </a:r>
            <a:r>
              <a:rPr lang="ru-RU" sz="2000" dirty="0" err="1"/>
              <a:t>презентацію</a:t>
            </a:r>
            <a:r>
              <a:rPr lang="ru-RU" sz="2000" dirty="0"/>
              <a:t> для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перебувають</a:t>
            </a:r>
            <a:r>
              <a:rPr lang="ru-RU" sz="2000" dirty="0"/>
              <a:t> в </a:t>
            </a:r>
            <a:r>
              <a:rPr lang="ru-RU" sz="2000" dirty="0" err="1"/>
              <a:t>іншому</a:t>
            </a:r>
            <a:r>
              <a:rPr lang="ru-RU" sz="2000" dirty="0"/>
              <a:t> </a:t>
            </a:r>
            <a:r>
              <a:rPr lang="ru-RU" sz="2000" dirty="0" err="1"/>
              <a:t>розташуванні</a:t>
            </a:r>
            <a:r>
              <a:rPr lang="ru-RU" sz="2000" dirty="0"/>
              <a:t>, </a:t>
            </a:r>
            <a:r>
              <a:rPr lang="ru-RU" sz="2000" dirty="0" err="1"/>
              <a:t>натисніть</a:t>
            </a:r>
            <a:r>
              <a:rPr lang="ru-RU" sz="2000" dirty="0"/>
              <a:t> кнопку </a:t>
            </a:r>
            <a:r>
              <a:rPr lang="ru-RU" sz="2000" b="1" dirty="0" err="1"/>
              <a:t>Онлайнове</a:t>
            </a:r>
            <a:r>
              <a:rPr lang="ru-RU" sz="2000" b="1" dirty="0"/>
              <a:t> </a:t>
            </a:r>
            <a:r>
              <a:rPr lang="ru-RU" sz="2000" b="1" dirty="0" err="1"/>
              <a:t>презентування</a:t>
            </a:r>
            <a:r>
              <a:rPr lang="ru-RU" sz="2000" b="1" dirty="0"/>
              <a:t> </a:t>
            </a:r>
            <a:r>
              <a:rPr lang="ru-RU" sz="2000" dirty="0"/>
              <a:t>та </a:t>
            </a:r>
            <a:r>
              <a:rPr lang="ru-RU" sz="2000" dirty="0" err="1" smtClean="0"/>
              <a:t>налаштуйте</a:t>
            </a:r>
            <a:r>
              <a:rPr lang="ru-RU" sz="2000" dirty="0" smtClean="0"/>
              <a:t> </a:t>
            </a:r>
            <a:r>
              <a:rPr lang="ru-RU" sz="2000" dirty="0" err="1"/>
              <a:t>презентацію</a:t>
            </a:r>
            <a:r>
              <a:rPr lang="ru-RU" sz="2000" dirty="0"/>
              <a:t> через </a:t>
            </a:r>
            <a:r>
              <a:rPr lang="ru-RU" sz="2000" dirty="0" err="1"/>
              <a:t>Інтернет</a:t>
            </a:r>
            <a:r>
              <a:rPr lang="ru-RU" sz="2000" dirty="0"/>
              <a:t>, </a:t>
            </a:r>
            <a:r>
              <a:rPr lang="ru-RU" sz="2000" dirty="0" err="1"/>
              <a:t>вибравши</a:t>
            </a:r>
            <a:r>
              <a:rPr lang="ru-RU" sz="2000" dirty="0"/>
              <a:t>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наведених</a:t>
            </a:r>
            <a:r>
              <a:rPr lang="ru-RU" sz="2000" dirty="0"/>
              <a:t> </a:t>
            </a:r>
            <a:r>
              <a:rPr lang="ru-RU" sz="2000" dirty="0" err="1"/>
              <a:t>нижче</a:t>
            </a:r>
            <a:r>
              <a:rPr lang="ru-RU" sz="2000" dirty="0"/>
              <a:t> </a:t>
            </a:r>
            <a:r>
              <a:rPr lang="ru-RU" sz="2000" dirty="0" err="1"/>
              <a:t>параметрів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1.  </a:t>
            </a:r>
            <a:r>
              <a:rPr lang="ru-RU" sz="2000" dirty="0" err="1" smtClean="0"/>
              <a:t>Трансляція</a:t>
            </a:r>
            <a:r>
              <a:rPr lang="ru-RU" sz="2000" dirty="0" smtClean="0"/>
              <a:t> </a:t>
            </a:r>
            <a:r>
              <a:rPr lang="ru-RU" sz="2000" dirty="0" err="1"/>
              <a:t>презентації</a:t>
            </a:r>
            <a:r>
              <a:rPr lang="ru-RU" sz="2000" dirty="0"/>
              <a:t> </a:t>
            </a:r>
            <a:r>
              <a:rPr lang="en-US" sz="2000" dirty="0"/>
              <a:t>PowerPoint Online </a:t>
            </a:r>
            <a:r>
              <a:rPr lang="ru-RU" sz="2000" dirty="0"/>
              <a:t>для </a:t>
            </a:r>
            <a:r>
              <a:rPr lang="ru-RU" sz="2000" dirty="0" err="1"/>
              <a:t>віддаленої</a:t>
            </a:r>
            <a:r>
              <a:rPr lang="ru-RU" sz="2000" dirty="0"/>
              <a:t> </a:t>
            </a:r>
            <a:r>
              <a:rPr lang="ru-RU" sz="2000" dirty="0" err="1"/>
              <a:t>аудиторії</a:t>
            </a:r>
            <a:endParaRPr lang="ru-RU" sz="2000" dirty="0"/>
          </a:p>
          <a:p>
            <a:pPr algn="just"/>
            <a:r>
              <a:rPr lang="ru-RU" sz="2000" dirty="0" smtClean="0"/>
              <a:t>2. </a:t>
            </a:r>
            <a:r>
              <a:rPr lang="ru-RU" sz="2000" dirty="0" err="1" smtClean="0"/>
              <a:t>Онлайнове</a:t>
            </a:r>
            <a:r>
              <a:rPr lang="ru-RU" sz="2000" dirty="0" smtClean="0"/>
              <a:t> </a:t>
            </a:r>
            <a:r>
              <a:rPr lang="ru-RU" sz="2000" dirty="0" err="1"/>
              <a:t>презентування</a:t>
            </a:r>
            <a:r>
              <a:rPr lang="ru-RU" sz="2000" dirty="0"/>
              <a:t> в </a:t>
            </a:r>
            <a:r>
              <a:rPr lang="en-US" sz="2000" dirty="0"/>
              <a:t>PowerPoint </a:t>
            </a:r>
            <a:r>
              <a:rPr lang="ru-RU" sz="2000" dirty="0"/>
              <a:t>за </a:t>
            </a:r>
            <a:r>
              <a:rPr lang="ru-RU" sz="2000" dirty="0" err="1"/>
              <a:t>допомогою</a:t>
            </a:r>
            <a:r>
              <a:rPr lang="ru-RU" sz="2000" dirty="0"/>
              <a:t> "</a:t>
            </a:r>
            <a:r>
              <a:rPr lang="en-US" sz="2000" dirty="0"/>
              <a:t>Skype </a:t>
            </a:r>
            <a:r>
              <a:rPr lang="ru-RU" sz="2000" dirty="0"/>
              <a:t>для </a:t>
            </a:r>
            <a:r>
              <a:rPr lang="ru-RU" sz="2000" dirty="0" err="1"/>
              <a:t>бізнесу</a:t>
            </a:r>
            <a:r>
              <a:rPr lang="ru-RU" sz="2000" dirty="0"/>
              <a:t>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941168"/>
            <a:ext cx="7776864" cy="14401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9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305" y="116632"/>
            <a:ext cx="8208912" cy="6555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Правила, </a:t>
            </a:r>
            <a:r>
              <a:rPr lang="ru-RU" sz="2000" b="1" dirty="0" err="1"/>
              <a:t>які</a:t>
            </a:r>
            <a:r>
              <a:rPr lang="ru-RU" sz="2000" b="1" dirty="0"/>
              <a:t> </a:t>
            </a:r>
            <a:r>
              <a:rPr lang="ru-RU" sz="2000" b="1" dirty="0" err="1"/>
              <a:t>допоможуть</a:t>
            </a:r>
            <a:r>
              <a:rPr lang="ru-RU" sz="2000" b="1" dirty="0"/>
              <a:t> </a:t>
            </a:r>
            <a:r>
              <a:rPr lang="ru-RU" sz="2000" b="1" dirty="0" err="1"/>
              <a:t>зробити</a:t>
            </a:r>
            <a:r>
              <a:rPr lang="ru-RU" sz="2000" b="1" dirty="0"/>
              <a:t> </a:t>
            </a:r>
            <a:r>
              <a:rPr lang="ru-RU" sz="2000" b="1" dirty="0" err="1"/>
              <a:t>якісну</a:t>
            </a:r>
            <a:r>
              <a:rPr lang="ru-RU" sz="2000" b="1" dirty="0"/>
              <a:t> </a:t>
            </a:r>
            <a:r>
              <a:rPr lang="ru-RU" sz="2000" b="1" dirty="0" err="1"/>
              <a:t>презентацію</a:t>
            </a:r>
            <a:endParaRPr lang="ru-RU" sz="2000" b="1" dirty="0"/>
          </a:p>
          <a:p>
            <a:pPr algn="just"/>
            <a:r>
              <a:rPr lang="ru-RU" sz="2000" dirty="0"/>
              <a:t>Не </a:t>
            </a:r>
            <a:r>
              <a:rPr lang="ru-RU" sz="2000" dirty="0" err="1"/>
              <a:t>рекомендується</a:t>
            </a:r>
            <a:r>
              <a:rPr lang="ru-RU" sz="2000" dirty="0"/>
              <a:t> </a:t>
            </a:r>
            <a:r>
              <a:rPr lang="ru-RU" sz="2000" dirty="0" err="1"/>
              <a:t>розміщувати</a:t>
            </a:r>
            <a:r>
              <a:rPr lang="ru-RU" sz="2000" dirty="0"/>
              <a:t> на слайдах для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err="1"/>
              <a:t>цілі</a:t>
            </a:r>
            <a:r>
              <a:rPr lang="ru-RU" sz="2000" dirty="0"/>
              <a:t>, </a:t>
            </a:r>
            <a:r>
              <a:rPr lang="ru-RU" sz="2000" dirty="0" err="1"/>
              <a:t>задачі</a:t>
            </a:r>
            <a:r>
              <a:rPr lang="ru-RU" sz="2000" dirty="0"/>
              <a:t>, список </a:t>
            </a:r>
            <a:r>
              <a:rPr lang="ru-RU" sz="2000" dirty="0" err="1"/>
              <a:t>обладнання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Будьте </a:t>
            </a:r>
            <a:r>
              <a:rPr lang="ru-RU" sz="2000" dirty="0" err="1"/>
              <a:t>обережні</a:t>
            </a:r>
            <a:r>
              <a:rPr lang="ru-RU" sz="2000" dirty="0"/>
              <a:t> з </a:t>
            </a:r>
            <a:r>
              <a:rPr lang="ru-RU" sz="2000" dirty="0" err="1"/>
              <a:t>строкатими</a:t>
            </a:r>
            <a:r>
              <a:rPr lang="ru-RU" sz="2000" dirty="0"/>
              <a:t> фонами. Фон не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напружувати</a:t>
            </a:r>
            <a:r>
              <a:rPr lang="ru-RU" sz="2000" dirty="0"/>
              <a:t> </a:t>
            </a:r>
            <a:r>
              <a:rPr lang="ru-RU" sz="2000" dirty="0" err="1"/>
              <a:t>очі</a:t>
            </a:r>
            <a:r>
              <a:rPr lang="ru-RU" sz="2000" dirty="0"/>
              <a:t> і </a:t>
            </a:r>
            <a:r>
              <a:rPr lang="ru-RU" sz="2000" dirty="0" err="1"/>
              <a:t>заважати</a:t>
            </a:r>
            <a:r>
              <a:rPr lang="ru-RU" sz="2000" dirty="0"/>
              <a:t> </a:t>
            </a:r>
            <a:r>
              <a:rPr lang="ru-RU" sz="2000" dirty="0" err="1"/>
              <a:t>роботі</a:t>
            </a:r>
            <a:r>
              <a:rPr lang="ru-RU" sz="2000" dirty="0"/>
              <a:t> з </a:t>
            </a:r>
            <a:r>
              <a:rPr lang="ru-RU" sz="2000" dirty="0" err="1"/>
              <a:t>обєктами</a:t>
            </a:r>
            <a:r>
              <a:rPr lang="ru-RU" sz="2000" dirty="0"/>
              <a:t> на </a:t>
            </a:r>
            <a:r>
              <a:rPr lang="ru-RU" sz="2000" dirty="0" err="1"/>
              <a:t>слайді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анімаційних</a:t>
            </a:r>
            <a:r>
              <a:rPr lang="ru-RU" sz="2000" dirty="0"/>
              <a:t> </a:t>
            </a:r>
            <a:r>
              <a:rPr lang="ru-RU" sz="2000" dirty="0" err="1"/>
              <a:t>ефектів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бути </a:t>
            </a:r>
            <a:r>
              <a:rPr lang="ru-RU" sz="2000" dirty="0" err="1"/>
              <a:t>виправданим</a:t>
            </a:r>
            <a:r>
              <a:rPr lang="ru-RU" sz="2000" dirty="0"/>
              <a:t> та </a:t>
            </a:r>
            <a:r>
              <a:rPr lang="ru-RU" sz="2000" dirty="0" err="1"/>
              <a:t>обережним</a:t>
            </a:r>
            <a:r>
              <a:rPr lang="ru-RU" sz="2000" dirty="0"/>
              <a:t>. </a:t>
            </a:r>
            <a:r>
              <a:rPr lang="ru-RU" sz="2000" dirty="0" err="1"/>
              <a:t>Нічого</a:t>
            </a:r>
            <a:r>
              <a:rPr lang="ru-RU" sz="2000" dirty="0"/>
              <a:t> </a:t>
            </a:r>
            <a:r>
              <a:rPr lang="ru-RU" sz="2000" dirty="0" err="1"/>
              <a:t>зайвого</a:t>
            </a:r>
            <a:r>
              <a:rPr lang="ru-RU" sz="2000" dirty="0"/>
              <a:t> і </a:t>
            </a:r>
            <a:r>
              <a:rPr lang="ru-RU" sz="2000" dirty="0" err="1"/>
              <a:t>роздратовуючою</a:t>
            </a:r>
            <a:r>
              <a:rPr lang="ru-RU" sz="2000" dirty="0"/>
              <a:t>. Не </a:t>
            </a:r>
            <a:r>
              <a:rPr lang="ru-RU" sz="2000" dirty="0" err="1"/>
              <a:t>присвоюємо</a:t>
            </a:r>
            <a:r>
              <a:rPr lang="ru-RU" sz="2000" dirty="0"/>
              <a:t> </a:t>
            </a:r>
            <a:r>
              <a:rPr lang="ru-RU" sz="2000" dirty="0" err="1"/>
              <a:t>анімацію</a:t>
            </a:r>
            <a:r>
              <a:rPr lang="ru-RU" sz="2000" dirty="0"/>
              <a:t> до </a:t>
            </a:r>
            <a:r>
              <a:rPr lang="ru-RU" sz="2000" dirty="0" err="1"/>
              <a:t>обєктів</a:t>
            </a:r>
            <a:r>
              <a:rPr lang="ru-RU" sz="2000" dirty="0"/>
              <a:t> на титульному </a:t>
            </a:r>
            <a:r>
              <a:rPr lang="ru-RU" sz="2000" dirty="0" err="1"/>
              <a:t>слайді</a:t>
            </a:r>
            <a:r>
              <a:rPr lang="ru-RU" sz="2000" dirty="0"/>
              <a:t> та к заголовкам.</a:t>
            </a:r>
          </a:p>
          <a:p>
            <a:pPr algn="just"/>
            <a:r>
              <a:rPr lang="ru-RU" sz="2000" dirty="0"/>
              <a:t>Не </a:t>
            </a:r>
            <a:r>
              <a:rPr lang="ru-RU" sz="2000" dirty="0" err="1"/>
              <a:t>потрібно</a:t>
            </a:r>
            <a:r>
              <a:rPr lang="ru-RU" sz="2000" dirty="0"/>
              <a:t> </a:t>
            </a:r>
            <a:r>
              <a:rPr lang="ru-RU" sz="2000" dirty="0" err="1"/>
              <a:t>розміщувати</a:t>
            </a:r>
            <a:r>
              <a:rPr lang="ru-RU" sz="2000" dirty="0"/>
              <a:t> на слайдах текст (для </a:t>
            </a:r>
            <a:r>
              <a:rPr lang="ru-RU" sz="2000" dirty="0" err="1"/>
              <a:t>дітей</a:t>
            </a:r>
            <a:r>
              <a:rPr lang="ru-RU" sz="2000" dirty="0"/>
              <a:t> до 6-7 </a:t>
            </a:r>
            <a:r>
              <a:rPr lang="ru-RU" sz="2000" dirty="0" err="1"/>
              <a:t>років</a:t>
            </a:r>
            <a:r>
              <a:rPr lang="ru-RU" sz="2000" dirty="0"/>
              <a:t>), шрифт і </a:t>
            </a:r>
            <a:r>
              <a:rPr lang="ru-RU" sz="2000" dirty="0" err="1"/>
              <a:t>малюнки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добре </a:t>
            </a:r>
            <a:r>
              <a:rPr lang="ru-RU" sz="2000" dirty="0" err="1"/>
              <a:t>продивлятися</a:t>
            </a:r>
            <a:r>
              <a:rPr lang="ru-RU" sz="2000" dirty="0"/>
              <a:t> з </a:t>
            </a:r>
            <a:r>
              <a:rPr lang="ru-RU" sz="2000" dirty="0" err="1"/>
              <a:t>різного</a:t>
            </a:r>
            <a:r>
              <a:rPr lang="ru-RU" sz="2000" dirty="0"/>
              <a:t> </a:t>
            </a:r>
            <a:r>
              <a:rPr lang="ru-RU" sz="2000" dirty="0" err="1"/>
              <a:t>місця</a:t>
            </a:r>
            <a:r>
              <a:rPr lang="ru-RU" sz="2000" dirty="0"/>
              <a:t> в </a:t>
            </a:r>
            <a:r>
              <a:rPr lang="ru-RU" sz="2000" dirty="0" err="1"/>
              <a:t>групі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залі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Обережно</a:t>
            </a:r>
            <a:r>
              <a:rPr lang="ru-RU" sz="2000" dirty="0"/>
              <a:t> </a:t>
            </a:r>
            <a:r>
              <a:rPr lang="ru-RU" sz="2000" dirty="0" err="1"/>
              <a:t>використовуємо</a:t>
            </a:r>
            <a:r>
              <a:rPr lang="ru-RU" sz="2000" dirty="0"/>
              <a:t> </a:t>
            </a:r>
            <a:r>
              <a:rPr lang="ru-RU" sz="2000" dirty="0" err="1"/>
              <a:t>готові</a:t>
            </a:r>
            <a:r>
              <a:rPr lang="ru-RU" sz="2000" dirty="0"/>
              <a:t> </a:t>
            </a:r>
            <a:r>
              <a:rPr lang="ru-RU" sz="2000" dirty="0" err="1"/>
              <a:t>шаблони</a:t>
            </a:r>
            <a:r>
              <a:rPr lang="ru-RU" sz="2000" dirty="0"/>
              <a:t> для </a:t>
            </a:r>
            <a:r>
              <a:rPr lang="ru-RU" sz="2000" dirty="0" err="1"/>
              <a:t>слайдів</a:t>
            </a:r>
            <a:r>
              <a:rPr lang="ru-RU" sz="2000" dirty="0"/>
              <a:t>. На </a:t>
            </a:r>
            <a:r>
              <a:rPr lang="ru-RU" sz="2000" dirty="0" err="1"/>
              <a:t>слайді</a:t>
            </a:r>
            <a:r>
              <a:rPr lang="ru-RU" sz="2000" dirty="0"/>
              <a:t> не </a:t>
            </a:r>
            <a:r>
              <a:rPr lang="ru-RU" sz="2000" dirty="0" err="1"/>
              <a:t>має</a:t>
            </a:r>
            <a:r>
              <a:rPr lang="ru-RU" sz="2000" dirty="0"/>
              <a:t> бути </a:t>
            </a:r>
            <a:r>
              <a:rPr lang="ru-RU" sz="2000" dirty="0" err="1"/>
              <a:t>сторонніх</a:t>
            </a:r>
            <a:r>
              <a:rPr lang="ru-RU" sz="2000" dirty="0"/>
              <a:t> </a:t>
            </a:r>
            <a:r>
              <a:rPr lang="ru-RU" sz="2000" dirty="0" err="1"/>
              <a:t>обєктів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вони </a:t>
            </a:r>
            <a:r>
              <a:rPr lang="ru-RU" sz="2000" dirty="0" err="1"/>
              <a:t>перекривають</a:t>
            </a:r>
            <a:r>
              <a:rPr lang="ru-RU" sz="2000" dirty="0"/>
              <a:t> </a:t>
            </a:r>
            <a:r>
              <a:rPr lang="ru-RU" sz="2000" dirty="0" err="1"/>
              <a:t>матеріал</a:t>
            </a:r>
            <a:r>
              <a:rPr lang="ru-RU" sz="2000" dirty="0"/>
              <a:t>, </a:t>
            </a:r>
            <a:r>
              <a:rPr lang="ru-RU" sz="2000" dirty="0" err="1"/>
              <a:t>создають</a:t>
            </a:r>
            <a:r>
              <a:rPr lang="ru-RU" sz="2000" dirty="0"/>
              <a:t> </a:t>
            </a:r>
            <a:r>
              <a:rPr lang="ru-RU" sz="2000" dirty="0" err="1"/>
              <a:t>строкатий</a:t>
            </a:r>
            <a:r>
              <a:rPr lang="ru-RU" sz="2000" dirty="0"/>
              <a:t> фон для тексту та </a:t>
            </a:r>
            <a:r>
              <a:rPr lang="ru-RU" sz="2000" dirty="0" err="1"/>
              <a:t>малюнків</a:t>
            </a:r>
            <a:r>
              <a:rPr lang="ru-RU" sz="2000" dirty="0"/>
              <a:t>, </a:t>
            </a:r>
            <a:r>
              <a:rPr lang="ru-RU" sz="2000" dirty="0" err="1"/>
              <a:t>заважають</a:t>
            </a:r>
            <a:r>
              <a:rPr lang="ru-RU" sz="2000" dirty="0"/>
              <a:t> </a:t>
            </a:r>
            <a:r>
              <a:rPr lang="ru-RU" sz="2000" dirty="0" err="1"/>
              <a:t>іншим</a:t>
            </a:r>
            <a:r>
              <a:rPr lang="ru-RU" sz="2000" dirty="0"/>
              <a:t> </a:t>
            </a:r>
            <a:r>
              <a:rPr lang="ru-RU" sz="2000" dirty="0" err="1"/>
              <a:t>обєктам</a:t>
            </a:r>
            <a:r>
              <a:rPr lang="ru-RU" sz="2000" dirty="0"/>
              <a:t> на </a:t>
            </a:r>
            <a:r>
              <a:rPr lang="ru-RU" sz="2000" dirty="0" err="1"/>
              <a:t>слайді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Ілюстрації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бути в одному </a:t>
            </a:r>
            <a:r>
              <a:rPr lang="ru-RU" sz="2000" dirty="0" err="1"/>
              <a:t>стилі</a:t>
            </a:r>
            <a:r>
              <a:rPr lang="ru-RU" sz="2000" dirty="0"/>
              <a:t>, одного </a:t>
            </a:r>
            <a:r>
              <a:rPr lang="ru-RU" sz="2000" dirty="0" err="1"/>
              <a:t>розміру</a:t>
            </a:r>
            <a:r>
              <a:rPr lang="ru-RU" sz="2000" dirty="0"/>
              <a:t> та формату.</a:t>
            </a:r>
          </a:p>
          <a:p>
            <a:pPr algn="just"/>
            <a:r>
              <a:rPr lang="ru-RU" sz="2000" dirty="0"/>
              <a:t>Не </a:t>
            </a:r>
            <a:r>
              <a:rPr lang="ru-RU" sz="2000" dirty="0" err="1"/>
              <a:t>використовуйте</a:t>
            </a:r>
            <a:r>
              <a:rPr lang="ru-RU" sz="2000" dirty="0"/>
              <a:t> для </a:t>
            </a:r>
            <a:r>
              <a:rPr lang="ru-RU" sz="2000" dirty="0" err="1"/>
              <a:t>виділення</a:t>
            </a:r>
            <a:r>
              <a:rPr lang="ru-RU" sz="2000" dirty="0"/>
              <a:t> </a:t>
            </a:r>
            <a:r>
              <a:rPr lang="ru-RU" sz="2000" dirty="0" err="1"/>
              <a:t>слів</a:t>
            </a:r>
            <a:r>
              <a:rPr lang="ru-RU" sz="2000" dirty="0"/>
              <a:t> на слайдах </a:t>
            </a:r>
            <a:r>
              <a:rPr lang="ru-RU" sz="2000" dirty="0" err="1"/>
              <a:t>підкреслення</a:t>
            </a:r>
            <a:r>
              <a:rPr lang="ru-RU" sz="2000" dirty="0"/>
              <a:t> , </a:t>
            </a:r>
            <a:r>
              <a:rPr lang="ru-RU" sz="2000" dirty="0" err="1"/>
              <a:t>краще</a:t>
            </a:r>
            <a:r>
              <a:rPr lang="ru-RU" sz="2000" dirty="0"/>
              <a:t> </a:t>
            </a:r>
            <a:r>
              <a:rPr lang="ru-RU" sz="2000" dirty="0" err="1"/>
              <a:t>виділіть</a:t>
            </a:r>
            <a:r>
              <a:rPr lang="ru-RU" sz="2000" dirty="0"/>
              <a:t> </a:t>
            </a:r>
            <a:r>
              <a:rPr lang="ru-RU" sz="2000" dirty="0" err="1"/>
              <a:t>кольором</a:t>
            </a:r>
            <a:r>
              <a:rPr lang="ru-RU" sz="2000" dirty="0"/>
              <a:t>, </a:t>
            </a:r>
            <a:r>
              <a:rPr lang="ru-RU" sz="2000" dirty="0" err="1"/>
              <a:t>розміром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насиченістю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Не </a:t>
            </a:r>
            <a:r>
              <a:rPr lang="ru-RU" sz="2000" dirty="0" err="1"/>
              <a:t>перевантажуйте</a:t>
            </a:r>
            <a:r>
              <a:rPr lang="ru-RU" sz="2000" dirty="0"/>
              <a:t> свою </a:t>
            </a:r>
            <a:r>
              <a:rPr lang="ru-RU" sz="2000" dirty="0" err="1"/>
              <a:t>презентацію</a:t>
            </a:r>
            <a:r>
              <a:rPr lang="ru-RU" sz="2000" dirty="0"/>
              <a:t> 5-10 </a:t>
            </a:r>
            <a:r>
              <a:rPr lang="ru-RU" sz="2000" dirty="0" err="1"/>
              <a:t>слайдів</a:t>
            </a:r>
            <a:r>
              <a:rPr lang="ru-RU" sz="2000" dirty="0"/>
              <a:t> </a:t>
            </a:r>
            <a:r>
              <a:rPr lang="ru-RU" sz="2000" dirty="0" err="1"/>
              <a:t>достатньо</a:t>
            </a:r>
            <a:r>
              <a:rPr lang="ru-RU" sz="2000" dirty="0"/>
              <a:t> для </a:t>
            </a:r>
            <a:r>
              <a:rPr lang="ru-RU" sz="2000" dirty="0" err="1"/>
              <a:t>дітей</a:t>
            </a:r>
            <a:r>
              <a:rPr lang="ru-RU" sz="2000" dirty="0"/>
              <a:t> старшого </a:t>
            </a:r>
            <a:r>
              <a:rPr lang="ru-RU" sz="2000" dirty="0" err="1"/>
              <a:t>віку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err="1"/>
              <a:t>Дотримуйтесь</a:t>
            </a:r>
            <a:r>
              <a:rPr lang="ru-RU" sz="2000" dirty="0"/>
              <a:t> </a:t>
            </a:r>
            <a:r>
              <a:rPr lang="ru-RU" sz="2000" dirty="0" err="1"/>
              <a:t>авторських</a:t>
            </a:r>
            <a:r>
              <a:rPr lang="ru-RU" sz="2000" dirty="0"/>
              <a:t> прав! </a:t>
            </a:r>
            <a:r>
              <a:rPr lang="ru-RU" sz="2000" dirty="0" err="1"/>
              <a:t>Розміщуючи</a:t>
            </a:r>
            <a:r>
              <a:rPr lang="ru-RU" sz="2000" dirty="0"/>
              <a:t> </a:t>
            </a:r>
            <a:r>
              <a:rPr lang="ru-RU" sz="2000" dirty="0" err="1"/>
              <a:t>матеріал</a:t>
            </a:r>
            <a:r>
              <a:rPr lang="ru-RU" sz="2000" dirty="0"/>
              <a:t> </a:t>
            </a:r>
            <a:r>
              <a:rPr lang="ru-RU" sz="2000" dirty="0" err="1"/>
              <a:t>обовязково</a:t>
            </a:r>
            <a:r>
              <a:rPr lang="ru-RU" sz="2000" dirty="0"/>
              <a:t> надавайте </a:t>
            </a:r>
            <a:r>
              <a:rPr lang="ru-RU" sz="2000" dirty="0" err="1"/>
              <a:t>посилання</a:t>
            </a:r>
            <a:r>
              <a:rPr lang="ru-RU" sz="2000" dirty="0"/>
              <a:t> </a:t>
            </a:r>
            <a:r>
              <a:rPr lang="ru-RU" sz="2000" dirty="0" err="1"/>
              <a:t>звідки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взятий </a:t>
            </a:r>
            <a:r>
              <a:rPr lang="ru-RU" sz="2000" dirty="0" err="1"/>
              <a:t>матеріал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1799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68660"/>
            <a:ext cx="3672408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772816"/>
            <a:ext cx="4392488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32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Круглая лента лицом вверх 2"/>
          <p:cNvSpPr/>
          <p:nvPr/>
        </p:nvSpPr>
        <p:spPr>
          <a:xfrm>
            <a:off x="251520" y="1772816"/>
            <a:ext cx="8568952" cy="2232248"/>
          </a:xfrm>
          <a:prstGeom prst="ellipseRibbon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55776" y="1988840"/>
            <a:ext cx="3888432" cy="14465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/>
              <a:t>ДЯКУЮ ЗА УВАГУ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52179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548680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Мета: </a:t>
            </a:r>
            <a:r>
              <a:rPr lang="ru-RU" sz="2800" b="1" dirty="0" err="1">
                <a:solidFill>
                  <a:schemeClr val="bg1"/>
                </a:solidFill>
              </a:rPr>
              <a:t>долучити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вихователів</a:t>
            </a:r>
            <a:r>
              <a:rPr lang="ru-RU" sz="2800" b="1" dirty="0">
                <a:solidFill>
                  <a:schemeClr val="bg1"/>
                </a:solidFill>
              </a:rPr>
              <a:t> до </a:t>
            </a:r>
            <a:r>
              <a:rPr lang="ru-RU" sz="2800" b="1" dirty="0" err="1">
                <a:solidFill>
                  <a:schemeClr val="bg1"/>
                </a:solidFill>
              </a:rPr>
              <a:t>комп’ютерної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грамотності</a:t>
            </a:r>
            <a:r>
              <a:rPr lang="ru-RU" sz="2800" b="1" dirty="0">
                <a:solidFill>
                  <a:schemeClr val="bg1"/>
                </a:solidFill>
              </a:rPr>
              <a:t>; </a:t>
            </a:r>
            <a:r>
              <a:rPr lang="ru-RU" sz="2800" b="1" dirty="0" err="1">
                <a:solidFill>
                  <a:schemeClr val="bg1"/>
                </a:solidFill>
              </a:rPr>
              <a:t>допомогти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вибрати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програму</a:t>
            </a:r>
            <a:r>
              <a:rPr lang="ru-RU" sz="2800" b="1" dirty="0">
                <a:solidFill>
                  <a:schemeClr val="bg1"/>
                </a:solidFill>
              </a:rPr>
              <a:t> для </a:t>
            </a:r>
            <a:r>
              <a:rPr lang="ru-RU" sz="2800" b="1" dirty="0" err="1">
                <a:solidFill>
                  <a:schemeClr val="bg1"/>
                </a:solidFill>
              </a:rPr>
              <a:t>створення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презентації</a:t>
            </a:r>
            <a:r>
              <a:rPr lang="ru-RU" sz="2800" b="1" dirty="0">
                <a:solidFill>
                  <a:schemeClr val="bg1"/>
                </a:solidFill>
              </a:rPr>
              <a:t>; </a:t>
            </a:r>
            <a:r>
              <a:rPr lang="ru-RU" sz="2800" b="1" dirty="0" err="1">
                <a:solidFill>
                  <a:schemeClr val="bg1"/>
                </a:solidFill>
              </a:rPr>
              <a:t>дати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загальні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знання</a:t>
            </a:r>
            <a:r>
              <a:rPr lang="ru-RU" sz="2800" b="1" dirty="0">
                <a:solidFill>
                  <a:schemeClr val="bg1"/>
                </a:solidFill>
              </a:rPr>
              <a:t> по </a:t>
            </a:r>
            <a:r>
              <a:rPr lang="ru-RU" sz="2800" b="1" dirty="0" err="1">
                <a:solidFill>
                  <a:schemeClr val="bg1"/>
                </a:solidFill>
              </a:rPr>
              <a:t>створенню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презентації</a:t>
            </a:r>
            <a:r>
              <a:rPr lang="ru-RU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3140968"/>
            <a:ext cx="3744416" cy="28803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332656"/>
            <a:ext cx="78488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err="1">
                <a:solidFill>
                  <a:schemeClr val="bg1"/>
                </a:solidFill>
              </a:rPr>
              <a:t>Що</a:t>
            </a:r>
            <a:r>
              <a:rPr lang="ru-RU" sz="4800" b="1" i="1" dirty="0">
                <a:solidFill>
                  <a:schemeClr val="bg1"/>
                </a:solidFill>
              </a:rPr>
              <a:t> </a:t>
            </a:r>
            <a:r>
              <a:rPr lang="ru-RU" sz="4800" b="1" i="1" dirty="0" err="1">
                <a:solidFill>
                  <a:schemeClr val="bg1"/>
                </a:solidFill>
              </a:rPr>
              <a:t>таке</a:t>
            </a:r>
            <a:r>
              <a:rPr lang="ru-RU" sz="4800" b="1" i="1" dirty="0">
                <a:solidFill>
                  <a:schemeClr val="bg1"/>
                </a:solidFill>
              </a:rPr>
              <a:t> </a:t>
            </a:r>
            <a:r>
              <a:rPr lang="ru-RU" sz="4800" b="1" i="1" dirty="0" err="1">
                <a:solidFill>
                  <a:schemeClr val="bg1"/>
                </a:solidFill>
              </a:rPr>
              <a:t>презентація</a:t>
            </a:r>
            <a:r>
              <a:rPr lang="ru-RU" sz="4800" b="1" i="1" dirty="0">
                <a:solidFill>
                  <a:schemeClr val="bg1"/>
                </a:solidFill>
              </a:rPr>
              <a:t> і </a:t>
            </a:r>
            <a:r>
              <a:rPr lang="ru-RU" sz="4800" b="1" i="1" dirty="0" err="1">
                <a:solidFill>
                  <a:schemeClr val="bg1"/>
                </a:solidFill>
              </a:rPr>
              <a:t>навіщо</a:t>
            </a:r>
            <a:r>
              <a:rPr lang="ru-RU" sz="4800" b="1" i="1" dirty="0">
                <a:solidFill>
                  <a:schemeClr val="bg1"/>
                </a:solidFill>
              </a:rPr>
              <a:t> вона </a:t>
            </a:r>
            <a:r>
              <a:rPr lang="ru-RU" sz="4800" b="1" i="1" dirty="0" err="1">
                <a:solidFill>
                  <a:schemeClr val="bg1"/>
                </a:solidFill>
              </a:rPr>
              <a:t>потрібна</a:t>
            </a:r>
            <a:r>
              <a:rPr lang="ru-RU" sz="4800" b="1" i="1" dirty="0">
                <a:solidFill>
                  <a:schemeClr val="bg1"/>
                </a:solidFill>
              </a:rPr>
              <a:t>?</a:t>
            </a:r>
          </a:p>
          <a:p>
            <a:pPr algn="just"/>
            <a:r>
              <a:rPr lang="ru-RU" sz="2800" b="1" dirty="0">
                <a:solidFill>
                  <a:schemeClr val="bg1"/>
                </a:solidFill>
              </a:rPr>
              <a:t>	</a:t>
            </a:r>
            <a:r>
              <a:rPr lang="ru-RU" sz="2800" b="1" dirty="0" err="1">
                <a:solidFill>
                  <a:schemeClr val="bg1"/>
                </a:solidFill>
              </a:rPr>
              <a:t>Презентація</a:t>
            </a:r>
            <a:r>
              <a:rPr lang="ru-RU" sz="2800" b="1" dirty="0">
                <a:solidFill>
                  <a:schemeClr val="bg1"/>
                </a:solidFill>
              </a:rPr>
              <a:t> – </a:t>
            </a:r>
            <a:r>
              <a:rPr lang="ru-RU" sz="2800" b="1" dirty="0" err="1">
                <a:solidFill>
                  <a:schemeClr val="bg1"/>
                </a:solidFill>
              </a:rPr>
              <a:t>це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унікальний</a:t>
            </a:r>
            <a:r>
              <a:rPr lang="ru-RU" sz="2800" b="1" dirty="0">
                <a:solidFill>
                  <a:schemeClr val="bg1"/>
                </a:solidFill>
              </a:rPr>
              <a:t> і в наш час </a:t>
            </a:r>
            <a:r>
              <a:rPr lang="ru-RU" sz="2800" b="1" dirty="0" err="1">
                <a:solidFill>
                  <a:schemeClr val="bg1"/>
                </a:solidFill>
              </a:rPr>
              <a:t>сучасний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спосіб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представлення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  <a:r>
              <a:rPr lang="ru-RU" sz="2800" b="1" dirty="0" err="1">
                <a:solidFill>
                  <a:schemeClr val="bg1"/>
                </a:solidFill>
              </a:rPr>
              <a:t>Це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програмний</a:t>
            </a:r>
            <a:r>
              <a:rPr lang="ru-RU" sz="2800" b="1" dirty="0">
                <a:solidFill>
                  <a:schemeClr val="bg1"/>
                </a:solidFill>
              </a:rPr>
              <a:t> продукт, </a:t>
            </a:r>
            <a:r>
              <a:rPr lang="ru-RU" sz="2800" b="1" dirty="0" err="1">
                <a:solidFill>
                  <a:schemeClr val="bg1"/>
                </a:solidFill>
              </a:rPr>
              <a:t>який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може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розміщувати</a:t>
            </a:r>
            <a:r>
              <a:rPr lang="ru-RU" sz="2800" b="1" dirty="0">
                <a:solidFill>
                  <a:schemeClr val="bg1"/>
                </a:solidFill>
              </a:rPr>
              <a:t> в </a:t>
            </a:r>
            <a:r>
              <a:rPr lang="ru-RU" sz="2800" b="1" dirty="0" err="1">
                <a:solidFill>
                  <a:schemeClr val="bg1"/>
                </a:solidFill>
              </a:rPr>
              <a:t>собі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текстові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матеріали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фотографії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малюнки</a:t>
            </a:r>
            <a:r>
              <a:rPr lang="ru-RU" sz="2800" b="1" dirty="0">
                <a:solidFill>
                  <a:schemeClr val="bg1"/>
                </a:solidFill>
              </a:rPr>
              <a:t>, слайд-шоу, </a:t>
            </a:r>
            <a:r>
              <a:rPr lang="ru-RU" sz="2800" b="1" dirty="0" err="1">
                <a:solidFill>
                  <a:schemeClr val="bg1"/>
                </a:solidFill>
              </a:rPr>
              <a:t>звукове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оформлення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відео-фрагменти</a:t>
            </a:r>
            <a:r>
              <a:rPr lang="ru-RU" sz="2800" b="1" dirty="0">
                <a:solidFill>
                  <a:schemeClr val="bg1"/>
                </a:solidFill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</a:rPr>
              <a:t>анімації</a:t>
            </a:r>
            <a:r>
              <a:rPr lang="ru-RU" sz="2800" b="1" dirty="0">
                <a:solidFill>
                  <a:schemeClr val="bg1"/>
                </a:solidFill>
              </a:rPr>
              <a:t>, </a:t>
            </a:r>
            <a:r>
              <a:rPr lang="ru-RU" sz="2800" b="1" dirty="0" err="1">
                <a:solidFill>
                  <a:schemeClr val="bg1"/>
                </a:solidFill>
              </a:rPr>
              <a:t>трьохвимірну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графіку</a:t>
            </a:r>
            <a:r>
              <a:rPr lang="ru-RU" sz="2800" b="1" dirty="0">
                <a:solidFill>
                  <a:schemeClr val="bg1"/>
                </a:solidFill>
              </a:rPr>
              <a:t>. Основною </a:t>
            </a:r>
            <a:r>
              <a:rPr lang="ru-RU" sz="2800" b="1" dirty="0" err="1">
                <a:solidFill>
                  <a:schemeClr val="bg1"/>
                </a:solidFill>
              </a:rPr>
              <a:t>відмінністю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презентації</a:t>
            </a:r>
            <a:r>
              <a:rPr lang="ru-RU" sz="2800" b="1" dirty="0">
                <a:solidFill>
                  <a:schemeClr val="bg1"/>
                </a:solidFill>
              </a:rPr>
              <a:t>  </a:t>
            </a:r>
            <a:r>
              <a:rPr lang="ru-RU" sz="2800" b="1" dirty="0" err="1">
                <a:solidFill>
                  <a:schemeClr val="bg1"/>
                </a:solidFill>
              </a:rPr>
              <a:t>від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інших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способів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представлення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</a:rPr>
              <a:t> є </a:t>
            </a:r>
            <a:r>
              <a:rPr lang="ru-RU" sz="2800" b="1" dirty="0" err="1">
                <a:solidFill>
                  <a:schemeClr val="bg1"/>
                </a:solidFill>
              </a:rPr>
              <a:t>їхня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насиченість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змістом</a:t>
            </a:r>
            <a:r>
              <a:rPr lang="ru-RU" sz="2800" b="1" dirty="0">
                <a:solidFill>
                  <a:schemeClr val="bg1"/>
                </a:solidFill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</a:rPr>
              <a:t>інтерактивність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54694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chemeClr val="bg1"/>
                </a:solidFill>
              </a:rPr>
              <a:t>Базові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завдання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зі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створення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ru-RU" sz="3200" b="1" i="1" dirty="0" err="1">
                <a:solidFill>
                  <a:schemeClr val="bg1"/>
                </a:solidFill>
              </a:rPr>
              <a:t>презентації</a:t>
            </a:r>
            <a:r>
              <a:rPr lang="ru-RU" sz="3200" b="1" i="1" dirty="0">
                <a:solidFill>
                  <a:schemeClr val="bg1"/>
                </a:solidFill>
              </a:rPr>
              <a:t> </a:t>
            </a:r>
            <a:r>
              <a:rPr lang="en-US" sz="3200" b="1" i="1" dirty="0">
                <a:solidFill>
                  <a:schemeClr val="bg1"/>
                </a:solidFill>
              </a:rPr>
              <a:t>PowerPoint</a:t>
            </a:r>
            <a:endParaRPr lang="ru-RU" sz="32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267439"/>
            <a:ext cx="8712968" cy="36933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1. </a:t>
            </a:r>
            <a:r>
              <a:rPr lang="ru-RU" sz="2400" dirty="0" err="1" smtClean="0"/>
              <a:t>Вибір</a:t>
            </a:r>
            <a:r>
              <a:rPr lang="ru-RU" sz="2400" dirty="0" smtClean="0"/>
              <a:t> </a:t>
            </a:r>
            <a:r>
              <a:rPr lang="ru-RU" sz="2400" dirty="0"/>
              <a:t>теми</a:t>
            </a:r>
          </a:p>
          <a:p>
            <a:pPr algn="just"/>
            <a:r>
              <a:rPr lang="ru-RU" sz="2400" dirty="0" smtClean="0"/>
              <a:t>	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/>
              <a:t>відкрити</a:t>
            </a:r>
            <a:r>
              <a:rPr lang="ru-RU" sz="2400" dirty="0"/>
              <a:t> </a:t>
            </a:r>
            <a:r>
              <a:rPr lang="ru-RU" sz="2400" dirty="0" err="1"/>
              <a:t>програму</a:t>
            </a:r>
            <a:r>
              <a:rPr lang="ru-RU" sz="2400" dirty="0"/>
              <a:t> </a:t>
            </a:r>
            <a:r>
              <a:rPr lang="en-US" sz="2400" dirty="0"/>
              <a:t>PowerPoint, </a:t>
            </a:r>
            <a:r>
              <a:rPr lang="ru-RU" sz="2400" dirty="0" err="1"/>
              <a:t>відобразяться</a:t>
            </a:r>
            <a:r>
              <a:rPr lang="ru-RU" sz="2400" dirty="0"/>
              <a:t> </a:t>
            </a:r>
            <a:r>
              <a:rPr lang="ru-RU" sz="2400" dirty="0" err="1"/>
              <a:t>вбудовані</a:t>
            </a:r>
            <a:r>
              <a:rPr lang="ru-RU" sz="2400" dirty="0"/>
              <a:t> теми й </a:t>
            </a:r>
            <a:r>
              <a:rPr lang="ru-RU" sz="2400" dirty="0" err="1"/>
              <a:t>шаблони</a:t>
            </a:r>
            <a:r>
              <a:rPr lang="ru-RU" sz="2400" dirty="0"/>
              <a:t>. Тема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оформлення</a:t>
            </a:r>
            <a:r>
              <a:rPr lang="ru-RU" sz="2400" dirty="0"/>
              <a:t> слайда в </a:t>
            </a:r>
            <a:r>
              <a:rPr lang="ru-RU" sz="2400" dirty="0" err="1"/>
              <a:t>єдиному</a:t>
            </a:r>
            <a:r>
              <a:rPr lang="ru-RU" sz="2400" dirty="0"/>
              <a:t> </a:t>
            </a:r>
            <a:r>
              <a:rPr lang="ru-RU" sz="2400" dirty="0" err="1"/>
              <a:t>стилі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містить</a:t>
            </a:r>
            <a:r>
              <a:rPr lang="ru-RU" sz="2400" dirty="0"/>
              <a:t> </a:t>
            </a:r>
            <a:r>
              <a:rPr lang="ru-RU" sz="2400" dirty="0" err="1"/>
              <a:t>кольори</a:t>
            </a:r>
            <a:r>
              <a:rPr lang="ru-RU" sz="2400" dirty="0"/>
              <a:t>, </a:t>
            </a:r>
            <a:r>
              <a:rPr lang="ru-RU" sz="2400" dirty="0" err="1"/>
              <a:t>шрифти</a:t>
            </a:r>
            <a:r>
              <a:rPr lang="ru-RU" sz="2400" dirty="0"/>
              <a:t> й </a:t>
            </a:r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ефекти</a:t>
            </a:r>
            <a:r>
              <a:rPr lang="ru-RU" sz="2400" dirty="0"/>
              <a:t>, як-от </a:t>
            </a:r>
            <a:r>
              <a:rPr lang="ru-RU" sz="2400" dirty="0" err="1"/>
              <a:t>тіні</a:t>
            </a:r>
            <a:r>
              <a:rPr lang="ru-RU" sz="2400" dirty="0"/>
              <a:t>, </a:t>
            </a:r>
            <a:r>
              <a:rPr lang="ru-RU" sz="2400" dirty="0" err="1"/>
              <a:t>відбиття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	На </a:t>
            </a:r>
            <a:r>
              <a:rPr lang="ru-RU" sz="2400" dirty="0" err="1"/>
              <a:t>вкладці</a:t>
            </a:r>
            <a:r>
              <a:rPr lang="ru-RU" sz="2400" dirty="0"/>
              <a:t> </a:t>
            </a:r>
            <a:r>
              <a:rPr lang="ru-RU" sz="2400" b="1" dirty="0" smtClean="0"/>
              <a:t>Файл</a:t>
            </a:r>
            <a:r>
              <a:rPr lang="ru-RU" sz="2400" dirty="0" smtClean="0"/>
              <a:t> </a:t>
            </a:r>
            <a:r>
              <a:rPr lang="ru-RU" sz="2400" dirty="0" err="1"/>
              <a:t>стрічки</a:t>
            </a:r>
            <a:r>
              <a:rPr lang="ru-RU" sz="2400" dirty="0"/>
              <a:t>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 err="1" smtClean="0"/>
              <a:t>Створити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тему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r>
              <a:rPr lang="ru-RU" sz="2400" dirty="0" smtClean="0"/>
              <a:t>	</a:t>
            </a:r>
            <a:r>
              <a:rPr lang="ru-RU" sz="2400" dirty="0" err="1" smtClean="0"/>
              <a:t>Натисніть</a:t>
            </a:r>
            <a:r>
              <a:rPr lang="ru-RU" sz="2400" dirty="0" smtClean="0"/>
              <a:t> </a:t>
            </a:r>
            <a:r>
              <a:rPr lang="ru-RU" sz="2400" dirty="0"/>
              <a:t>кнопку </a:t>
            </a:r>
            <a:r>
              <a:rPr lang="ru-RU" sz="2400" b="1" dirty="0" err="1"/>
              <a:t>Створити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</a:t>
            </a:r>
            <a:r>
              <a:rPr lang="ru-RU" sz="2400" dirty="0" err="1"/>
              <a:t>варіант</a:t>
            </a:r>
            <a:r>
              <a:rPr lang="ru-RU" sz="2400" dirty="0"/>
              <a:t> </a:t>
            </a:r>
            <a:r>
              <a:rPr lang="ru-RU" sz="2400" dirty="0" err="1"/>
              <a:t>кольору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 err="1"/>
              <a:t>Створити</a:t>
            </a:r>
            <a:r>
              <a:rPr lang="ru-RU" sz="24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3326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err="1">
                <a:solidFill>
                  <a:schemeClr val="bg1"/>
                </a:solidFill>
              </a:rPr>
              <a:t>Вставлення</a:t>
            </a:r>
            <a:r>
              <a:rPr lang="ru-RU" sz="3600" b="1" i="1" dirty="0">
                <a:solidFill>
                  <a:schemeClr val="bg1"/>
                </a:solidFill>
              </a:rPr>
              <a:t> нового слайда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776864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	</a:t>
            </a:r>
            <a:r>
              <a:rPr lang="ru-RU" sz="2800" dirty="0" smtClean="0"/>
              <a:t>На </a:t>
            </a:r>
            <a:r>
              <a:rPr lang="ru-RU" sz="2800" dirty="0" err="1"/>
              <a:t>вкладці</a:t>
            </a:r>
            <a:r>
              <a:rPr lang="ru-RU" sz="2800" dirty="0"/>
              <a:t> </a:t>
            </a:r>
            <a:r>
              <a:rPr lang="ru-RU" sz="2800" b="1" dirty="0" err="1"/>
              <a:t>Основне</a:t>
            </a:r>
            <a:r>
              <a:rPr lang="ru-RU" sz="2800" dirty="0"/>
              <a:t> </a:t>
            </a:r>
            <a:r>
              <a:rPr lang="ru-RU" sz="2800" dirty="0" err="1"/>
              <a:t>клацніть</a:t>
            </a:r>
            <a:r>
              <a:rPr lang="ru-RU" sz="2800" dirty="0"/>
              <a:t> </a:t>
            </a:r>
            <a:r>
              <a:rPr lang="ru-RU" sz="2800" dirty="0" err="1"/>
              <a:t>нижню</a:t>
            </a:r>
            <a:r>
              <a:rPr lang="ru-RU" sz="2800" dirty="0"/>
              <a:t> половину кнопки </a:t>
            </a:r>
            <a:r>
              <a:rPr lang="ru-RU" sz="2800" b="1" dirty="0" err="1"/>
              <a:t>Створити</a:t>
            </a:r>
            <a:r>
              <a:rPr lang="ru-RU" sz="2800" dirty="0"/>
              <a:t> </a:t>
            </a:r>
            <a:r>
              <a:rPr lang="ru-RU" sz="2800" b="1" dirty="0"/>
              <a:t>слайд</a:t>
            </a:r>
            <a:r>
              <a:rPr lang="ru-RU" sz="2800" dirty="0"/>
              <a:t> і </a:t>
            </a:r>
            <a:r>
              <a:rPr lang="ru-RU" sz="2800" dirty="0" err="1"/>
              <a:t>виберіть</a:t>
            </a:r>
            <a:r>
              <a:rPr lang="ru-RU" sz="2800" dirty="0"/>
              <a:t> макет слайда.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3068960"/>
            <a:ext cx="4896544" cy="345638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1663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solidFill>
                  <a:schemeClr val="bg1"/>
                </a:solidFill>
              </a:rPr>
              <a:t>Збереження презентації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052736"/>
            <a:ext cx="792088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1. На </a:t>
            </a:r>
            <a:r>
              <a:rPr lang="ru-RU" sz="2800" dirty="0" err="1"/>
              <a:t>вкладці</a:t>
            </a:r>
            <a:r>
              <a:rPr lang="ru-RU" sz="2800" dirty="0"/>
              <a:t> </a:t>
            </a:r>
            <a:r>
              <a:rPr lang="ru-RU" sz="2800" b="1" dirty="0"/>
              <a:t>Файл</a:t>
            </a:r>
            <a:r>
              <a:rPr lang="ru-RU" sz="2800" dirty="0"/>
              <a:t> </a:t>
            </a:r>
            <a:r>
              <a:rPr lang="ru-RU" sz="2800" dirty="0" err="1"/>
              <a:t>клацніть</a:t>
            </a:r>
            <a:r>
              <a:rPr lang="ru-RU" sz="2800" dirty="0"/>
              <a:t> </a:t>
            </a:r>
            <a:r>
              <a:rPr lang="ru-RU" sz="2800" dirty="0" err="1"/>
              <a:t>елемент</a:t>
            </a:r>
            <a:r>
              <a:rPr lang="ru-RU" sz="2800" dirty="0"/>
              <a:t> </a:t>
            </a:r>
            <a:r>
              <a:rPr lang="ru-RU" sz="2800" b="1" dirty="0" err="1"/>
              <a:t>Зберегти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2. </a:t>
            </a:r>
            <a:r>
              <a:rPr lang="ru-RU" sz="2800" dirty="0" err="1" smtClean="0"/>
              <a:t>Виберіть</a:t>
            </a:r>
            <a:r>
              <a:rPr lang="ru-RU" sz="2800" dirty="0" smtClean="0"/>
              <a:t> </a:t>
            </a:r>
            <a:r>
              <a:rPr lang="ru-RU" sz="2800" dirty="0"/>
              <a:t>папку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перейдіть</a:t>
            </a:r>
            <a:r>
              <a:rPr lang="ru-RU" sz="2800" dirty="0"/>
              <a:t> до </a:t>
            </a:r>
            <a:r>
              <a:rPr lang="ru-RU" sz="2800" dirty="0" err="1"/>
              <a:t>неї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3. У </a:t>
            </a:r>
            <a:r>
              <a:rPr lang="ru-RU" sz="2800" dirty="0"/>
              <a:t>поле </a:t>
            </a:r>
            <a:r>
              <a:rPr lang="ru-RU" sz="2800" b="1" dirty="0" err="1"/>
              <a:t>Ім’я</a:t>
            </a:r>
            <a:r>
              <a:rPr lang="ru-RU" sz="2800" b="1" dirty="0"/>
              <a:t> файлу </a:t>
            </a:r>
            <a:r>
              <a:rPr lang="ru-RU" sz="2800" dirty="0" err="1"/>
              <a:t>введіть</a:t>
            </a:r>
            <a:r>
              <a:rPr lang="ru-RU" sz="2800" dirty="0"/>
              <a:t> </a:t>
            </a:r>
            <a:r>
              <a:rPr lang="ru-RU" sz="2800" dirty="0" err="1"/>
              <a:t>ім’я</a:t>
            </a:r>
            <a:r>
              <a:rPr lang="ru-RU" sz="2800" dirty="0"/>
              <a:t> </a:t>
            </a:r>
            <a:r>
              <a:rPr lang="ru-RU" sz="2800" dirty="0" err="1"/>
              <a:t>презентації</a:t>
            </a:r>
            <a:r>
              <a:rPr lang="ru-RU" sz="2800" dirty="0"/>
              <a:t> й </a:t>
            </a:r>
            <a:r>
              <a:rPr lang="ru-RU" sz="2800" dirty="0" err="1"/>
              <a:t>натисніть</a:t>
            </a:r>
            <a:r>
              <a:rPr lang="ru-RU" sz="2800" dirty="0"/>
              <a:t> кнопку </a:t>
            </a:r>
            <a:r>
              <a:rPr lang="ru-RU" sz="2800" b="1" dirty="0" err="1"/>
              <a:t>Зберегти</a:t>
            </a:r>
            <a:r>
              <a:rPr lang="ru-RU" sz="2800" b="1" dirty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err="1"/>
              <a:t>Примітка</a:t>
            </a:r>
            <a:r>
              <a:rPr lang="ru-RU" sz="2800" dirty="0"/>
              <a:t>.: </a:t>
            </a:r>
            <a:r>
              <a:rPr lang="ru-RU" sz="2800" dirty="0" err="1"/>
              <a:t>Якщо</a:t>
            </a:r>
            <a:r>
              <a:rPr lang="ru-RU" sz="2800" dirty="0"/>
              <a:t> вам часто доводиться </a:t>
            </a:r>
            <a:r>
              <a:rPr lang="ru-RU" sz="2800" dirty="0" err="1"/>
              <a:t>зберігати</a:t>
            </a:r>
            <a:r>
              <a:rPr lang="ru-RU" sz="2800" dirty="0"/>
              <a:t> </a:t>
            </a:r>
            <a:r>
              <a:rPr lang="ru-RU" sz="2800" dirty="0" err="1"/>
              <a:t>файли</a:t>
            </a:r>
            <a:r>
              <a:rPr lang="ru-RU" sz="2800" dirty="0"/>
              <a:t> в </a:t>
            </a:r>
            <a:r>
              <a:rPr lang="ru-RU" sz="2800" dirty="0" err="1"/>
              <a:t>певній</a:t>
            </a:r>
            <a:r>
              <a:rPr lang="ru-RU" sz="2800" dirty="0"/>
              <a:t> </a:t>
            </a:r>
            <a:r>
              <a:rPr lang="ru-RU" sz="2800" dirty="0" err="1"/>
              <a:t>папці</a:t>
            </a:r>
            <a:r>
              <a:rPr lang="ru-RU" sz="2800" dirty="0"/>
              <a:t>, </a:t>
            </a:r>
            <a:r>
              <a:rPr lang="ru-RU" sz="2800" dirty="0" err="1"/>
              <a:t>можна</a:t>
            </a:r>
            <a:r>
              <a:rPr lang="ru-RU" sz="2800" dirty="0"/>
              <a:t> "</a:t>
            </a:r>
            <a:r>
              <a:rPr lang="ru-RU" sz="2800" dirty="0" err="1"/>
              <a:t>закріпити</a:t>
            </a:r>
            <a:r>
              <a:rPr lang="ru-RU" sz="2800" dirty="0"/>
              <a:t>" </a:t>
            </a:r>
            <a:r>
              <a:rPr lang="ru-RU" sz="2800" dirty="0" err="1"/>
              <a:t>цей</a:t>
            </a:r>
            <a:r>
              <a:rPr lang="ru-RU" sz="2800" dirty="0"/>
              <a:t> шлях,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завжди</a:t>
            </a:r>
            <a:r>
              <a:rPr lang="ru-RU" sz="2800" dirty="0"/>
              <a:t>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доступний</a:t>
            </a:r>
            <a:r>
              <a:rPr lang="ru-RU" sz="2800" dirty="0"/>
              <a:t> (як на </a:t>
            </a:r>
            <a:r>
              <a:rPr lang="ru-RU" sz="2800" dirty="0" err="1"/>
              <a:t>знімку</a:t>
            </a:r>
            <a:r>
              <a:rPr lang="ru-RU" sz="2800" dirty="0"/>
              <a:t> </a:t>
            </a:r>
            <a:r>
              <a:rPr lang="ru-RU" sz="2800" dirty="0" err="1"/>
              <a:t>екрана</a:t>
            </a:r>
            <a:r>
              <a:rPr lang="ru-RU" sz="2800" dirty="0"/>
              <a:t> </a:t>
            </a:r>
            <a:r>
              <a:rPr lang="ru-RU" sz="2800" dirty="0" err="1"/>
              <a:t>нижче</a:t>
            </a:r>
            <a:r>
              <a:rPr lang="ru-RU" sz="2800" dirty="0"/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4581128"/>
            <a:ext cx="3672408" cy="208823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</a:rPr>
              <a:t>Додавання тексту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19675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Клацніть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місце</a:t>
            </a:r>
            <a:r>
              <a:rPr lang="ru-RU" sz="2800" dirty="0">
                <a:solidFill>
                  <a:schemeClr val="bg1"/>
                </a:solidFill>
              </a:rPr>
              <a:t> для тексту та </a:t>
            </a:r>
            <a:r>
              <a:rPr lang="ru-RU" sz="2800" dirty="0" err="1">
                <a:solidFill>
                  <a:schemeClr val="bg1"/>
                </a:solidFill>
              </a:rPr>
              <a:t>почніть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вводити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дані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2060848"/>
            <a:ext cx="3960440" cy="2304256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79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88640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</a:rPr>
              <a:t>Форматування тексту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124744"/>
            <a:ext cx="756084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</a:t>
            </a:r>
            <a:r>
              <a:rPr lang="ru-RU" sz="2400" dirty="0" err="1" smtClean="0"/>
              <a:t>Виділіть</a:t>
            </a:r>
            <a:r>
              <a:rPr lang="ru-RU" sz="2400" dirty="0" smtClean="0"/>
              <a:t> </a:t>
            </a:r>
            <a:r>
              <a:rPr lang="ru-RU" sz="2400" dirty="0"/>
              <a:t>текст.</a:t>
            </a:r>
          </a:p>
          <a:p>
            <a:r>
              <a:rPr lang="ru-RU" sz="2400" dirty="0" smtClean="0"/>
              <a:t>2. У </a:t>
            </a:r>
            <a:r>
              <a:rPr lang="ru-RU" sz="2400" dirty="0" err="1"/>
              <a:t>групі</a:t>
            </a:r>
            <a:r>
              <a:rPr lang="ru-RU" sz="2400" dirty="0"/>
              <a:t> </a:t>
            </a:r>
            <a:r>
              <a:rPr lang="ru-RU" sz="2400" b="1" dirty="0" err="1"/>
              <a:t>Засоби</a:t>
            </a:r>
            <a:r>
              <a:rPr lang="ru-RU" sz="2400" dirty="0"/>
              <a:t> </a:t>
            </a:r>
            <a:r>
              <a:rPr lang="ru-RU" sz="2400" dirty="0" err="1"/>
              <a:t>креслення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вкладку </a:t>
            </a:r>
            <a:r>
              <a:rPr lang="ru-RU" sz="2400" b="1" dirty="0"/>
              <a:t>Формат</a:t>
            </a:r>
            <a:r>
              <a:rPr lang="ru-RU" sz="24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636912"/>
            <a:ext cx="7128792" cy="237626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44205"/>
            <a:ext cx="8136904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3. </a:t>
            </a:r>
            <a:r>
              <a:rPr lang="ru-RU" sz="2400" dirty="0" err="1" smtClean="0"/>
              <a:t>Виконайте</a:t>
            </a:r>
            <a:r>
              <a:rPr lang="ru-RU" sz="2400" dirty="0" smtClean="0"/>
              <a:t> </a:t>
            </a:r>
            <a:r>
              <a:rPr lang="ru-RU" sz="2400" dirty="0"/>
              <a:t>одну з таких </a:t>
            </a:r>
            <a:r>
              <a:rPr lang="ru-RU" sz="2400" dirty="0" err="1"/>
              <a:t>дій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/>
              <a:t>змінити</a:t>
            </a:r>
            <a:r>
              <a:rPr lang="ru-RU" sz="2400" dirty="0"/>
              <a:t> </a:t>
            </a:r>
            <a:r>
              <a:rPr lang="ru-RU" sz="2400" dirty="0" err="1"/>
              <a:t>колір</a:t>
            </a:r>
            <a:r>
              <a:rPr lang="ru-RU" sz="2400" dirty="0"/>
              <a:t> тексту,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/>
              <a:t>Заливка тексту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</a:t>
            </a:r>
            <a:r>
              <a:rPr lang="ru-RU" sz="2400" dirty="0" err="1"/>
              <a:t>колір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/>
              <a:t>змінити</a:t>
            </a:r>
            <a:r>
              <a:rPr lang="ru-RU" sz="2400" dirty="0"/>
              <a:t> </a:t>
            </a:r>
            <a:r>
              <a:rPr lang="ru-RU" sz="2400" dirty="0" err="1"/>
              <a:t>колір</a:t>
            </a:r>
            <a:r>
              <a:rPr lang="ru-RU" sz="2400" dirty="0"/>
              <a:t> контуру,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/>
              <a:t>Контур тексту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</a:t>
            </a:r>
            <a:r>
              <a:rPr lang="ru-RU" sz="2400" dirty="0" err="1"/>
              <a:t>колір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/>
              <a:t>застосувати</a:t>
            </a:r>
            <a:r>
              <a:rPr lang="ru-RU" sz="2400" dirty="0"/>
              <a:t> </a:t>
            </a:r>
            <a:r>
              <a:rPr lang="ru-RU" sz="2400" dirty="0" err="1"/>
              <a:t>тіні</a:t>
            </a:r>
            <a:r>
              <a:rPr lang="ru-RU" sz="2400" dirty="0"/>
              <a:t>, </a:t>
            </a:r>
            <a:r>
              <a:rPr lang="ru-RU" sz="2400" dirty="0" err="1"/>
              <a:t>відбиття</a:t>
            </a:r>
            <a:r>
              <a:rPr lang="ru-RU" sz="2400" dirty="0"/>
              <a:t>, </a:t>
            </a:r>
            <a:r>
              <a:rPr lang="ru-RU" sz="2400" dirty="0" err="1"/>
              <a:t>світіння</a:t>
            </a:r>
            <a:r>
              <a:rPr lang="ru-RU" sz="2400" dirty="0"/>
              <a:t>, </a:t>
            </a:r>
            <a:r>
              <a:rPr lang="ru-RU" sz="2400" dirty="0" err="1"/>
              <a:t>рельєф</a:t>
            </a:r>
            <a:r>
              <a:rPr lang="ru-RU" sz="2400" dirty="0"/>
              <a:t>, </a:t>
            </a:r>
            <a:r>
              <a:rPr lang="ru-RU" sz="2400" dirty="0" err="1"/>
              <a:t>об’ємне</a:t>
            </a:r>
            <a:r>
              <a:rPr lang="ru-RU" sz="2400" dirty="0"/>
              <a:t> </a:t>
            </a:r>
            <a:r>
              <a:rPr lang="ru-RU" sz="2400" dirty="0" err="1"/>
              <a:t>обертання</a:t>
            </a:r>
            <a:r>
              <a:rPr lang="ru-RU" sz="2400" dirty="0"/>
              <a:t>, </a:t>
            </a:r>
            <a:r>
              <a:rPr lang="ru-RU" sz="2400" dirty="0" err="1"/>
              <a:t>перетворення</a:t>
            </a:r>
            <a:r>
              <a:rPr lang="ru-RU" sz="2400" dirty="0"/>
              <a:t>, </a:t>
            </a:r>
            <a:r>
              <a:rPr lang="ru-RU" sz="2400" dirty="0" err="1"/>
              <a:t>натисніть</a:t>
            </a:r>
            <a:r>
              <a:rPr lang="ru-RU" sz="2400" dirty="0"/>
              <a:t> кнопку </a:t>
            </a:r>
            <a:r>
              <a:rPr lang="ru-RU" sz="2400" b="1" dirty="0" err="1"/>
              <a:t>Текстові</a:t>
            </a:r>
            <a:r>
              <a:rPr lang="ru-RU" sz="2400" b="1" dirty="0"/>
              <a:t> </a:t>
            </a:r>
            <a:r>
              <a:rPr lang="ru-RU" sz="2400" b="1" dirty="0" err="1"/>
              <a:t>ефекти</a:t>
            </a:r>
            <a:r>
              <a:rPr lang="ru-RU" sz="2400" dirty="0"/>
              <a:t>, а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виберіть</a:t>
            </a:r>
            <a:r>
              <a:rPr lang="ru-RU" sz="2400" dirty="0"/>
              <a:t> </a:t>
            </a:r>
            <a:r>
              <a:rPr lang="ru-RU" sz="2400" dirty="0" err="1"/>
              <a:t>потрібний</a:t>
            </a:r>
            <a:r>
              <a:rPr lang="ru-RU" sz="2400" dirty="0"/>
              <a:t> </a:t>
            </a:r>
            <a:r>
              <a:rPr lang="ru-RU" sz="2400" dirty="0" err="1"/>
              <a:t>ефект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2362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408</Words>
  <Application>Microsoft Office PowerPoint</Application>
  <PresentationFormat>Экран (4:3)</PresentationFormat>
  <Paragraphs>57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2019-09-25T10:46:40Z</dcterms:created>
  <dcterms:modified xsi:type="dcterms:W3CDTF">2019-09-25T11:31:54Z</dcterms:modified>
</cp:coreProperties>
</file>