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uk-UA" dirty="0" smtClean="0"/>
              <a:t>Зразок підзаголовка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9812036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grpSp>
        <p:nvGrpSpPr>
          <p:cNvPr id="3" name="Група 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6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7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8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9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0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1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2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3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4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5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6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97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uk-UA" dirty="0"/>
          </a:p>
        </p:txBody>
      </p:sp>
      <p:grpSp>
        <p:nvGrpSpPr>
          <p:cNvPr id="4" name="Група 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0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1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2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3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4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5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6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7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8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9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0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111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uk-UA" dirty="0"/>
          </a:p>
        </p:txBody>
      </p:sp>
      <p:grpSp>
        <p:nvGrpSpPr>
          <p:cNvPr id="5" name="Група 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4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5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6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7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8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9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20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21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22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23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24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125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126" name="Місце для тексту 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Місце для номера слайда 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EFAE4B9-9B66-4A60-9B46-3A1B1E1C82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Місце для нижнього колонтитула 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Місце для дати 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657FE5-6155-4BC2-8BDB-7ED0A66510DA}" type="datetimeFigureOut">
              <a:rPr lang="ru-RU" smtClean="0"/>
              <a:pPr/>
              <a:t>07.11.2018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 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5633799" y="3555523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fld id="{9EFAE4B9-9B66-4A60-9B46-3A1B1E1C82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 rtlCol="0"/>
          <a:lstStyle>
            <a:lvl1pPr>
              <a:defRPr/>
            </a:lvl1pPr>
          </a:lstStyle>
          <a:p>
            <a:fld id="{D0657FE5-6155-4BC2-8BDB-7ED0A66510DA}" type="datetimeFigureOut">
              <a:rPr lang="ru-RU" smtClean="0"/>
              <a:pPr/>
              <a:t>07.11.2018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97626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grpSp>
        <p:nvGrpSpPr>
          <p:cNvPr id="8" name="Група 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Поліліні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" name="Полілінія 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grpSp>
          <p:nvGrpSpPr>
            <p:cNvPr id="11" name="Група 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ілінія 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dirty="0"/>
              </a:p>
            </p:txBody>
          </p:sp>
          <p:sp>
            <p:nvSpPr>
              <p:cNvPr id="21" name="Полілінія 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dirty="0"/>
              </a:p>
            </p:txBody>
          </p:sp>
        </p:grpSp>
        <p:sp>
          <p:nvSpPr>
            <p:cNvPr id="12" name="Полілінія 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3" name="Полілінія 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4" name="Полілінія 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5" name="Полілінія 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6" name="Полілінія 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7" name="Полілінія 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8" name="Полілінія 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9" name="Полілінія 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3" name="Місце для зображення 2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614E23D-BC5C-4C31-8216-7C4E94D2E725}" type="datetime1">
              <a:rPr lang="uk-UA" smtClean="0"/>
              <a:pPr/>
              <a:t>07.11.2018</a:t>
            </a:fld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6595758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EFAE4B9-9B66-4A60-9B46-3A1B1E1C82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657FE5-6155-4BC2-8BDB-7ED0A66510DA}" type="datetimeFigureOut">
              <a:rPr lang="ru-RU" smtClean="0"/>
              <a:pPr/>
              <a:t>07.11.2018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79362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EFAE4B9-9B66-4A60-9B46-3A1B1E1C82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657FE5-6155-4BC2-8BDB-7ED0A66510DA}" type="datetimeFigureOut">
              <a:rPr lang="ru-RU" smtClean="0"/>
              <a:pPr/>
              <a:t>07.11.2018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58033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EFAE4B9-9B66-4A60-9B46-3A1B1E1C82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657FE5-6155-4BC2-8BDB-7ED0A66510DA}" type="datetimeFigureOut">
              <a:rPr lang="ru-RU" smtClean="0"/>
              <a:pPr/>
              <a:t>07.11.2018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6309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2292579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 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Місце для вмісту 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EFAE4B9-9B66-4A60-9B46-3A1B1E1C82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657FE5-6155-4BC2-8BDB-7ED0A66510DA}" type="datetimeFigureOut">
              <a:rPr lang="ru-RU" smtClean="0"/>
              <a:pPr/>
              <a:t>07.11.2018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2755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 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5" name="Місце для тексту 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 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9" name="Місце для номера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EFAE4B9-9B66-4A60-9B46-3A1B1E1C82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Місце для нижнього колонтитула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Місце для дати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657FE5-6155-4BC2-8BDB-7ED0A66510DA}" type="datetimeFigureOut">
              <a:rPr lang="ru-RU" smtClean="0"/>
              <a:pPr/>
              <a:t>07.11.2018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8571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5" name="Місце для номера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EFAE4B9-9B66-4A60-9B46-3A1B1E1C82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Місце для нижнього колонтитула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657FE5-6155-4BC2-8BDB-7ED0A66510DA}" type="datetimeFigureOut">
              <a:rPr lang="ru-RU" smtClean="0"/>
              <a:pPr/>
              <a:t>07.11.2018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28164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EFAE4B9-9B66-4A60-9B46-3A1B1E1C82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Місце для нижнього колонтитула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" name="Місце для дати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657FE5-6155-4BC2-8BDB-7ED0A66510DA}" type="datetimeFigureOut">
              <a:rPr lang="ru-RU" smtClean="0"/>
              <a:pPr/>
              <a:t>07.11.2018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78748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зображення з підпис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grpSp>
        <p:nvGrpSpPr>
          <p:cNvPr id="3" name="Група 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2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3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4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5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6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7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8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9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0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1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36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39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4" name="Група 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4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5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6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7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8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9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30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31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32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33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34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37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40" name="Місце для тексту 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Місце для номера слайда 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EFAE4B9-9B66-4A60-9B46-3A1B1E1C82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Місце для нижнього колонтитула 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Місце для дати 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657FE5-6155-4BC2-8BDB-7ED0A66510DA}" type="datetimeFigureOut">
              <a:rPr lang="ru-RU" smtClean="0"/>
              <a:pPr/>
              <a:t>07.11.2018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зображення з підпис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grpSp>
        <p:nvGrpSpPr>
          <p:cNvPr id="3" name="Група 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54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55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56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57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58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59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60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61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62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63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64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79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81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4" name="Група 83"/>
          <p:cNvGrpSpPr>
            <a:grpSpLocks noChangeAspect="1"/>
          </p:cNvGrpSpPr>
          <p:nvPr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6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7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8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9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0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1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2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3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4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5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6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78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82" name="Місце для тексту 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5" name="Група 96"/>
          <p:cNvGrpSpPr>
            <a:grpSpLocks noChangeAspect="1"/>
          </p:cNvGrpSpPr>
          <p:nvPr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9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0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1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2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3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4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5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6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7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8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9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80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83" name="Місце для тексту 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Місце для номера слайда 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9EFAE4B9-9B66-4A60-9B46-3A1B1E1C82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Місце для нижнього колонтитула 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Місце для дати 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657FE5-6155-4BC2-8BDB-7ED0A66510DA}" type="datetimeFigureOut">
              <a:rPr lang="ru-RU" smtClean="0"/>
              <a:pPr/>
              <a:t>07.11.2018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 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798910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9EFAE4B9-9B66-4A60-9B46-3A1B1E1C82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D0657FE5-6155-4BC2-8BDB-7ED0A66510DA}" type="datetimeFigureOut">
              <a:rPr lang="ru-RU" smtClean="0"/>
              <a:pPr/>
              <a:t>07.11.2018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1196752"/>
            <a:ext cx="5143502" cy="1828800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Семінар для вихователів дошкільного навчального закладу № 455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3212976"/>
            <a:ext cx="5400600" cy="1752600"/>
          </a:xfrm>
        </p:spPr>
        <p:txBody>
          <a:bodyPr>
            <a:normAutofit fontScale="85000" lnSpcReduction="10000"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На тему:</a:t>
            </a:r>
          </a:p>
          <a:p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“Використання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інформаційних комунікаційних технологій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дошкільному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закладі”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43802" cy="759296"/>
          </a:xfrm>
        </p:spPr>
        <p:txBody>
          <a:bodyPr/>
          <a:lstStyle/>
          <a:p>
            <a:pPr algn="l"/>
            <a:r>
              <a:rPr lang="uk-UA" b="1" dirty="0" smtClean="0"/>
              <a:t>      </a:t>
            </a:r>
            <a:r>
              <a:rPr lang="uk-UA" b="1" dirty="0" smtClean="0"/>
              <a:t>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Powtoon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“Жива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книга”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9230" r="567" b="6154"/>
          <a:stretch>
            <a:fillRect/>
          </a:stretch>
        </p:blipFill>
        <p:spPr bwMode="auto">
          <a:xfrm>
            <a:off x="683568" y="1340768"/>
            <a:ext cx="7920880" cy="378824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692696"/>
            <a:ext cx="13906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27584" y="537321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допомогою цього сервісу можна створити інтерактивну або </a:t>
            </a:r>
            <a:r>
              <a:rPr lang="uk-UA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“живу”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книгу на будь-яку тему. Є можливість додати  звук.  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543802" cy="687288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LearningApps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110" t="16428" r="22643" b="19818"/>
          <a:stretch>
            <a:fillRect/>
          </a:stretch>
        </p:blipFill>
        <p:spPr bwMode="auto">
          <a:xfrm>
            <a:off x="467544" y="1700808"/>
            <a:ext cx="6048672" cy="4113575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60232" y="1556792"/>
            <a:ext cx="22322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допомогою цієї програми можна створити  різноманітні заняття на будь-яку тематику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 вибрати вже готове заняття.</a:t>
            </a:r>
          </a:p>
          <a:p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Також цю програму можна використовувати для контролю  рівня засвоєння матеріалу дітьми. 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819944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Висновки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556792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uk-UA" dirty="0" smtClean="0"/>
              <a:t>	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Нами був проведений огляд деяких програм та інструментів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за допомогою яких можливо організувати більш ефективний  </a:t>
            </a:r>
            <a:r>
              <a:rPr lang="uk-UA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язок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адміністрації дитячого садочка з вихователями, вихователів з батьками тощо на сучасному рівні.</a:t>
            </a:r>
          </a:p>
          <a:p>
            <a:pPr algn="just">
              <a:buNone/>
            </a:pP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Також ми розглянули деякі програми, за допомогою яких у дитячому садочку можливо проводити заняття, займатися вдома (для тих дітей, які не відвідують дитячий садок з поважних причин), контролювати рівень засвоєння певного матеріалу. </a:t>
            </a:r>
          </a:p>
          <a:p>
            <a:pPr algn="just">
              <a:buNone/>
            </a:pP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Це сучасно, доступно і цікаво для дітей.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720080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64896" cy="891952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програми та інструменти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  <a:ln>
            <a:noFill/>
          </a:ln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6966" t="3125" b="6688"/>
          <a:stretch>
            <a:fillRect/>
          </a:stretch>
        </p:blipFill>
        <p:spPr bwMode="auto">
          <a:xfrm>
            <a:off x="467544" y="1700809"/>
            <a:ext cx="5832648" cy="4321506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72200" y="1772816"/>
            <a:ext cx="230425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 основна панель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інструментів, яку ми можемо побачити, зайшовши у свій обліковий запис зі стаціонарного  </a:t>
            </a:r>
            <a:r>
              <a:rPr lang="uk-UA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ютера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або  іншого пристрою, наприклад, мобільного телефону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43802" cy="831304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програми та інструменти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1001" t="8587" b="7090"/>
          <a:stretch>
            <a:fillRect/>
          </a:stretch>
        </p:blipFill>
        <p:spPr bwMode="auto">
          <a:xfrm>
            <a:off x="971600" y="1484784"/>
            <a:ext cx="2880320" cy="4648352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71756" t="59672" b="8829"/>
          <a:stretch>
            <a:fillRect/>
          </a:stretch>
        </p:blipFill>
        <p:spPr bwMode="auto">
          <a:xfrm>
            <a:off x="4860032" y="1484784"/>
            <a:ext cx="3443536" cy="2304256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44008" y="4221088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Тут представлені додаткові інструменти  та програми.</a:t>
            </a:r>
          </a:p>
          <a:p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Додати у цей список додаткову програму чи інструмент можливо, загрузивши її за допомогою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Apps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Marketplase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43802" cy="903312"/>
          </a:xfrm>
        </p:spPr>
        <p:txBody>
          <a:bodyPr>
            <a:normAutofit/>
          </a:bodyPr>
          <a:lstStyle/>
          <a:p>
            <a:r>
              <a:rPr lang="uk-UA" dirty="0" smtClean="0"/>
              <a:t>    </a:t>
            </a:r>
            <a:r>
              <a:rPr lang="uk-UA" dirty="0" smtClean="0"/>
              <a:t>   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Програма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Meet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(зустріч)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587" b="3908"/>
          <a:stretch>
            <a:fillRect/>
          </a:stretch>
        </p:blipFill>
        <p:spPr bwMode="auto">
          <a:xfrm>
            <a:off x="827584" y="1340768"/>
            <a:ext cx="7704856" cy="4045277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79135" t="49172" r="13778" b="39016"/>
          <a:stretch>
            <a:fillRect/>
          </a:stretch>
        </p:blipFill>
        <p:spPr bwMode="auto">
          <a:xfrm>
            <a:off x="7380312" y="620688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55576" y="5445224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цієї програми потрібен мікрофон та камера, якщо Ви застосовуєте  стаціонарний </a:t>
            </a:r>
            <a:r>
              <a:rPr lang="uk-UA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ютер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Також зустріч слід заздалегідь запланувати за допомогою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календаря.  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43802" cy="903312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     Програма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Hangouts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587" b="3908"/>
          <a:stretch>
            <a:fillRect/>
          </a:stretch>
        </p:blipFill>
        <p:spPr bwMode="auto">
          <a:xfrm>
            <a:off x="755576" y="1340768"/>
            <a:ext cx="7776864" cy="4083082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5517232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 програмне забезпечення призначене для миттєвого обміну повідомленнями та </a:t>
            </a:r>
            <a:r>
              <a:rPr lang="uk-UA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відеоконференцій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.  Дозволяє вести бесіду з 9-ма особами одночасно. </a:t>
            </a:r>
            <a:endParaRPr lang="uk-UA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79237" t="51141" r="14463" b="37047"/>
          <a:stretch>
            <a:fillRect/>
          </a:stretch>
        </p:blipFill>
        <p:spPr bwMode="auto">
          <a:xfrm>
            <a:off x="7380312" y="548680"/>
            <a:ext cx="5760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543802" cy="831304"/>
          </a:xfrm>
        </p:spPr>
        <p:txBody>
          <a:bodyPr>
            <a:normAutofit/>
          </a:bodyPr>
          <a:lstStyle/>
          <a:p>
            <a:r>
              <a:rPr lang="uk-UA" sz="4000" dirty="0" smtClean="0"/>
              <a:t>              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сайт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4141" t="48860" r="27328" b="38214"/>
          <a:stretch>
            <a:fillRect/>
          </a:stretch>
        </p:blipFill>
        <p:spPr bwMode="auto">
          <a:xfrm>
            <a:off x="7020272" y="404664"/>
            <a:ext cx="7920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591" t="14391" r="72241" b="51157"/>
          <a:stretch>
            <a:fillRect/>
          </a:stretch>
        </p:blipFill>
        <p:spPr bwMode="auto">
          <a:xfrm>
            <a:off x="467544" y="1268760"/>
            <a:ext cx="3312368" cy="2520280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l="9838" t="14563" r="24013" b="5704"/>
          <a:stretch>
            <a:fillRect/>
          </a:stretch>
        </p:blipFill>
        <p:spPr bwMode="auto">
          <a:xfrm>
            <a:off x="3563888" y="2420888"/>
            <a:ext cx="5184576" cy="3749560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3933056"/>
            <a:ext cx="30243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 створюється в тому домені, в якому зареєстровано Ваш обліковий запис.  </a:t>
            </a:r>
          </a:p>
          <a:p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Створений сайт зберігається на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диску, що дає змогу редагувати його.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1340768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допомогою цього інструменту можливо створити сайт абсолютно безкоштовно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543802" cy="759296"/>
          </a:xfrm>
        </p:spPr>
        <p:txBody>
          <a:bodyPr>
            <a:normAutofit/>
          </a:bodyPr>
          <a:lstStyle/>
          <a:p>
            <a:r>
              <a:rPr lang="uk-UA" sz="4000" dirty="0" smtClean="0"/>
              <a:t>         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форми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 l="29328" t="15547" r="30510" b="17516"/>
          <a:stretch>
            <a:fillRect/>
          </a:stretch>
        </p:blipFill>
        <p:spPr bwMode="auto">
          <a:xfrm>
            <a:off x="467544" y="1268760"/>
            <a:ext cx="3672408" cy="3672408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427984" y="1268760"/>
            <a:ext cx="42484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допомогою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  можна створювати різні опитувальники, як для  вихователів та батьків, так і для дітей,  наприклад, з метою закріплення матеріалу. 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192" y="3573016"/>
            <a:ext cx="2520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Такий опитувальник хоча і розрахований на дитину, але  його  проходження передбачає  допомогу дорослого.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 l="23110" t="38642" r="68191" b="42029"/>
          <a:stretch>
            <a:fillRect/>
          </a:stretch>
        </p:blipFill>
        <p:spPr bwMode="auto">
          <a:xfrm>
            <a:off x="6876256" y="404664"/>
            <a:ext cx="64807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7583" t="12396" r="28524" b="5875"/>
          <a:stretch>
            <a:fillRect/>
          </a:stretch>
        </p:blipFill>
        <p:spPr bwMode="auto">
          <a:xfrm>
            <a:off x="3131840" y="2924944"/>
            <a:ext cx="3093789" cy="3456384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543802" cy="759296"/>
          </a:xfrm>
        </p:spPr>
        <p:txBody>
          <a:bodyPr>
            <a:normAutofit/>
          </a:bodyPr>
          <a:lstStyle/>
          <a:p>
            <a:r>
              <a:rPr lang="uk-UA" sz="4000" dirty="0" smtClean="0"/>
              <a:t>        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Google Classroom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 l="27556" t="14563" r="11019" b="10625"/>
          <a:stretch>
            <a:fillRect/>
          </a:stretch>
        </p:blipFill>
        <p:spPr bwMode="auto">
          <a:xfrm>
            <a:off x="683568" y="1412776"/>
            <a:ext cx="3842953" cy="2808312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18697" t="12594" r="35825" b="33266"/>
          <a:stretch>
            <a:fillRect/>
          </a:stretch>
        </p:blipFill>
        <p:spPr bwMode="auto">
          <a:xfrm>
            <a:off x="4644008" y="3429000"/>
            <a:ext cx="3960440" cy="2828886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 l="21880" t="61211" r="66638" b="23752"/>
          <a:stretch>
            <a:fillRect/>
          </a:stretch>
        </p:blipFill>
        <p:spPr bwMode="auto">
          <a:xfrm>
            <a:off x="6948264" y="476672"/>
            <a:ext cx="10081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004048" y="1628800"/>
            <a:ext cx="34563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допомогою цієї програми  можна створювати класи (групи), додавати завдання для певного класу, матеріали тощо. 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4365104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Дана програма розрахована на школярів, але використовувати її для дошкільників у дитячому садочку або вдома також можливо за участі дорослого.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43802" cy="759296"/>
          </a:xfrm>
        </p:spPr>
        <p:txBody>
          <a:bodyPr/>
          <a:lstStyle/>
          <a:p>
            <a:pPr algn="l"/>
            <a:r>
              <a:rPr lang="uk-UA" dirty="0" smtClean="0"/>
              <a:t>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Thinlink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– 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“Жива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картинка”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681" t="14951" r="19453" b="11863"/>
          <a:stretch>
            <a:fillRect/>
          </a:stretch>
        </p:blipFill>
        <p:spPr bwMode="auto">
          <a:xfrm>
            <a:off x="467544" y="1484784"/>
            <a:ext cx="4824536" cy="4721886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70672" t="86421" r="21059" b="4943"/>
          <a:stretch>
            <a:fillRect/>
          </a:stretch>
        </p:blipFill>
        <p:spPr bwMode="auto">
          <a:xfrm>
            <a:off x="7596336" y="404664"/>
            <a:ext cx="126404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80112" y="1556792"/>
            <a:ext cx="32403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допомогою цього сервісу можливо створювати інтерактивні картинки, добавляти до них  текстову інформацію, додаткові  картинки і відео.</a:t>
            </a:r>
          </a:p>
          <a:p>
            <a:r>
              <a:rPr lang="uk-UA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Дитина зможе працювати з цією програмою як за допомогою батьків так і самостійно. У другому випадку треба лише максимально обмежити текстову інформацію, так як дошкільники не вміють читати.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Ілюстрація природи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532658_TF03431377" id="{41656BBC-55E8-4CFB-B338-193F37B0F879}" vid="{ABFC4142-456E-44EA-A2E5-A99F1076C7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463</TotalTime>
  <Words>383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Ілюстрація природи 16x9</vt:lpstr>
      <vt:lpstr>Семінар для вихователів дошкільного навчального закладу № 455  </vt:lpstr>
      <vt:lpstr>Google програми та інструменти </vt:lpstr>
      <vt:lpstr>Google програми та інструменти </vt:lpstr>
      <vt:lpstr>        Програма Meet (зустріч)  </vt:lpstr>
      <vt:lpstr>               Програма Hangouts</vt:lpstr>
      <vt:lpstr>                Google сайт</vt:lpstr>
      <vt:lpstr>           Google форми</vt:lpstr>
      <vt:lpstr>          Google Classroom</vt:lpstr>
      <vt:lpstr>   Thinlink –  “Жива картинка”</vt:lpstr>
      <vt:lpstr>         Powtoon – “Жива книга”</vt:lpstr>
      <vt:lpstr>LearningApps</vt:lpstr>
      <vt:lpstr>Висновки </vt:lpstr>
      <vt:lpstr>Дякую за увагу!</vt:lpstr>
    </vt:vector>
  </TitlesOfParts>
  <Company>KIEV-PK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50</cp:revision>
  <dcterms:created xsi:type="dcterms:W3CDTF">2018-11-05T09:18:28Z</dcterms:created>
  <dcterms:modified xsi:type="dcterms:W3CDTF">2018-11-07T08:23:21Z</dcterms:modified>
</cp:coreProperties>
</file>