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6" r:id="rId2"/>
    <p:sldId id="257" r:id="rId3"/>
    <p:sldId id="258" r:id="rId4"/>
    <p:sldId id="270" r:id="rId5"/>
    <p:sldId id="271" r:id="rId6"/>
    <p:sldId id="272" r:id="rId7"/>
    <p:sldId id="273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106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536643-E50E-4767-BA76-AC37F7FE52F9}" type="doc">
      <dgm:prSet loTypeId="urn:microsoft.com/office/officeart/2005/8/layout/vList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CB913FD-E073-4409-A711-B958E82366B9}">
      <dgm:prSet phldrT="[Текст]" custT="1"/>
      <dgm:spPr/>
      <dgm:t>
        <a:bodyPr/>
        <a:lstStyle/>
        <a:p>
          <a:pPr algn="ctr"/>
          <a:r>
            <a:rPr lang="uk-UA" sz="20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дошки оголошень</a:t>
          </a:r>
          <a:endParaRPr lang="ru-RU" sz="20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B157BE-304A-4FA4-9F1D-6FBE8C9B8E2B}" type="parTrans" cxnId="{730B08F0-C0EB-4FF8-8CD4-F60AE3EA1D59}">
      <dgm:prSet/>
      <dgm:spPr/>
      <dgm:t>
        <a:bodyPr/>
        <a:lstStyle/>
        <a:p>
          <a:endParaRPr lang="ru-RU"/>
        </a:p>
      </dgm:t>
    </dgm:pt>
    <dgm:pt modelId="{09D56CE1-01B1-4436-ADC6-9D70BED456C0}" type="sibTrans" cxnId="{730B08F0-C0EB-4FF8-8CD4-F60AE3EA1D59}">
      <dgm:prSet/>
      <dgm:spPr/>
      <dgm:t>
        <a:bodyPr/>
        <a:lstStyle/>
        <a:p>
          <a:endParaRPr lang="ru-RU"/>
        </a:p>
      </dgm:t>
    </dgm:pt>
    <dgm:pt modelId="{64C35D22-B793-4BDE-9912-7FE33C2AE578}">
      <dgm:prSet phldrT="[Текст]" custT="1"/>
      <dgm:spPr/>
      <dgm:t>
        <a:bodyPr/>
        <a:lstStyle/>
        <a:p>
          <a:pPr algn="ctr"/>
          <a:r>
            <a:rPr lang="uk-UA" sz="20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дошки для представлення результатів дитячих робіт, звітності</a:t>
          </a:r>
          <a:endParaRPr lang="ru-RU" sz="20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2A3D00-228F-493E-8E93-F3E3FAD364F5}" type="parTrans" cxnId="{D1B115B5-2274-462A-809A-36BF2607EF99}">
      <dgm:prSet/>
      <dgm:spPr/>
      <dgm:t>
        <a:bodyPr/>
        <a:lstStyle/>
        <a:p>
          <a:endParaRPr lang="ru-RU"/>
        </a:p>
      </dgm:t>
    </dgm:pt>
    <dgm:pt modelId="{73E4ABEE-94E8-4DBC-AF45-EE407EE5B206}" type="sibTrans" cxnId="{D1B115B5-2274-462A-809A-36BF2607EF99}">
      <dgm:prSet/>
      <dgm:spPr/>
      <dgm:t>
        <a:bodyPr/>
        <a:lstStyle/>
        <a:p>
          <a:endParaRPr lang="ru-RU"/>
        </a:p>
      </dgm:t>
    </dgm:pt>
    <dgm:pt modelId="{92C2752B-203F-4C29-9579-D88C4646ACA9}">
      <dgm:prSet phldrT="[Текст]" custT="1"/>
      <dgm:spPr/>
      <dgm:t>
        <a:bodyPr/>
        <a:lstStyle/>
        <a:p>
          <a:pPr algn="ctr"/>
          <a:r>
            <a:rPr lang="uk-UA" sz="20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місця для комунікації вчителя з батьками, учнями, вчителями.</a:t>
          </a:r>
          <a:endParaRPr lang="ru-RU" sz="20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4FEDD0-56E6-491D-9ECE-8B314DF18B95}" type="parTrans" cxnId="{490BA142-DA13-49F9-9E86-E73C62158955}">
      <dgm:prSet/>
      <dgm:spPr/>
      <dgm:t>
        <a:bodyPr/>
        <a:lstStyle/>
        <a:p>
          <a:endParaRPr lang="ru-RU"/>
        </a:p>
      </dgm:t>
    </dgm:pt>
    <dgm:pt modelId="{AFBC9F36-CBE0-4634-BC98-5A3FC59A431D}" type="sibTrans" cxnId="{490BA142-DA13-49F9-9E86-E73C62158955}">
      <dgm:prSet/>
      <dgm:spPr/>
      <dgm:t>
        <a:bodyPr/>
        <a:lstStyle/>
        <a:p>
          <a:endParaRPr lang="ru-RU"/>
        </a:p>
      </dgm:t>
    </dgm:pt>
    <dgm:pt modelId="{3CE4B7FB-3284-4D1C-94D4-1D12CDDFD1D7}" type="pres">
      <dgm:prSet presAssocID="{D7536643-E50E-4767-BA76-AC37F7FE52F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292017-41B9-49CB-82B1-5F0F40F65622}" type="pres">
      <dgm:prSet presAssocID="{4CB913FD-E073-4409-A711-B958E82366B9}" presName="parentText" presStyleLbl="node1" presStyleIdx="0" presStyleCnt="3" custLinFactNeighborX="-432" custLinFactNeighborY="-501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453F3B-E04C-462D-A7EB-5A9D4D190346}" type="pres">
      <dgm:prSet presAssocID="{09D56CE1-01B1-4436-ADC6-9D70BED456C0}" presName="spacer" presStyleCnt="0"/>
      <dgm:spPr/>
    </dgm:pt>
    <dgm:pt modelId="{49555A22-9037-471E-9875-B7B1D23B7F61}" type="pres">
      <dgm:prSet presAssocID="{64C35D22-B793-4BDE-9912-7FE33C2AE57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B0F1D-7357-42FA-B89A-534F3F68D255}" type="pres">
      <dgm:prSet presAssocID="{73E4ABEE-94E8-4DBC-AF45-EE407EE5B206}" presName="spacer" presStyleCnt="0"/>
      <dgm:spPr/>
    </dgm:pt>
    <dgm:pt modelId="{26BE0A5E-2BD9-4751-9CD0-74B5137FA402}" type="pres">
      <dgm:prSet presAssocID="{92C2752B-203F-4C29-9579-D88C4646ACA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0BA142-DA13-49F9-9E86-E73C62158955}" srcId="{D7536643-E50E-4767-BA76-AC37F7FE52F9}" destId="{92C2752B-203F-4C29-9579-D88C4646ACA9}" srcOrd="2" destOrd="0" parTransId="{BD4FEDD0-56E6-491D-9ECE-8B314DF18B95}" sibTransId="{AFBC9F36-CBE0-4634-BC98-5A3FC59A431D}"/>
    <dgm:cxn modelId="{6BD54407-4A71-4628-8725-6BA6EEC9920C}" type="presOf" srcId="{D7536643-E50E-4767-BA76-AC37F7FE52F9}" destId="{3CE4B7FB-3284-4D1C-94D4-1D12CDDFD1D7}" srcOrd="0" destOrd="0" presId="urn:microsoft.com/office/officeart/2005/8/layout/vList2"/>
    <dgm:cxn modelId="{73B9202E-24DD-409E-B9B3-6835D301E887}" type="presOf" srcId="{64C35D22-B793-4BDE-9912-7FE33C2AE578}" destId="{49555A22-9037-471E-9875-B7B1D23B7F61}" srcOrd="0" destOrd="0" presId="urn:microsoft.com/office/officeart/2005/8/layout/vList2"/>
    <dgm:cxn modelId="{CBCB537D-8364-48A3-B6F8-F9AECA5ADEA0}" type="presOf" srcId="{4CB913FD-E073-4409-A711-B958E82366B9}" destId="{8B292017-41B9-49CB-82B1-5F0F40F65622}" srcOrd="0" destOrd="0" presId="urn:microsoft.com/office/officeart/2005/8/layout/vList2"/>
    <dgm:cxn modelId="{D1B115B5-2274-462A-809A-36BF2607EF99}" srcId="{D7536643-E50E-4767-BA76-AC37F7FE52F9}" destId="{64C35D22-B793-4BDE-9912-7FE33C2AE578}" srcOrd="1" destOrd="0" parTransId="{142A3D00-228F-493E-8E93-F3E3FAD364F5}" sibTransId="{73E4ABEE-94E8-4DBC-AF45-EE407EE5B206}"/>
    <dgm:cxn modelId="{730B08F0-C0EB-4FF8-8CD4-F60AE3EA1D59}" srcId="{D7536643-E50E-4767-BA76-AC37F7FE52F9}" destId="{4CB913FD-E073-4409-A711-B958E82366B9}" srcOrd="0" destOrd="0" parTransId="{01B157BE-304A-4FA4-9F1D-6FBE8C9B8E2B}" sibTransId="{09D56CE1-01B1-4436-ADC6-9D70BED456C0}"/>
    <dgm:cxn modelId="{16151892-F9C2-49C7-AEDA-812E785D6FB0}" type="presOf" srcId="{92C2752B-203F-4C29-9579-D88C4646ACA9}" destId="{26BE0A5E-2BD9-4751-9CD0-74B5137FA402}" srcOrd="0" destOrd="0" presId="urn:microsoft.com/office/officeart/2005/8/layout/vList2"/>
    <dgm:cxn modelId="{5C1D1AA3-4C74-4234-BC0F-25F1CA86942B}" type="presParOf" srcId="{3CE4B7FB-3284-4D1C-94D4-1D12CDDFD1D7}" destId="{8B292017-41B9-49CB-82B1-5F0F40F65622}" srcOrd="0" destOrd="0" presId="urn:microsoft.com/office/officeart/2005/8/layout/vList2"/>
    <dgm:cxn modelId="{A3F7DF8B-54B6-45C4-AE6A-FB386635B2ED}" type="presParOf" srcId="{3CE4B7FB-3284-4D1C-94D4-1D12CDDFD1D7}" destId="{13453F3B-E04C-462D-A7EB-5A9D4D190346}" srcOrd="1" destOrd="0" presId="urn:microsoft.com/office/officeart/2005/8/layout/vList2"/>
    <dgm:cxn modelId="{93183B95-1360-45B5-B066-C5FEF4B6345A}" type="presParOf" srcId="{3CE4B7FB-3284-4D1C-94D4-1D12CDDFD1D7}" destId="{49555A22-9037-471E-9875-B7B1D23B7F61}" srcOrd="2" destOrd="0" presId="urn:microsoft.com/office/officeart/2005/8/layout/vList2"/>
    <dgm:cxn modelId="{445BCA00-3EE2-449E-850B-F4110DFBF90C}" type="presParOf" srcId="{3CE4B7FB-3284-4D1C-94D4-1D12CDDFD1D7}" destId="{E70B0F1D-7357-42FA-B89A-534F3F68D255}" srcOrd="3" destOrd="0" presId="urn:microsoft.com/office/officeart/2005/8/layout/vList2"/>
    <dgm:cxn modelId="{95874484-9DC0-48B6-A164-A86FEE7F0206}" type="presParOf" srcId="{3CE4B7FB-3284-4D1C-94D4-1D12CDDFD1D7}" destId="{26BE0A5E-2BD9-4751-9CD0-74B5137FA40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536643-E50E-4767-BA76-AC37F7FE52F9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1BF730D-B670-422C-ADD7-A99800958D51}">
      <dgm:prSet phldrT="[Текст]" custT="1"/>
      <dgm:spPr/>
      <dgm:t>
        <a:bodyPr/>
        <a:lstStyle/>
        <a:p>
          <a:pPr algn="ctr"/>
          <a:r>
            <a:rPr lang="uk-UA" sz="20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місця для структурованого зберігання матеріалів</a:t>
          </a:r>
          <a:endParaRPr lang="ru-RU" sz="20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E450DC-E7FA-44E1-919C-AF939587D246}" type="parTrans" cxnId="{C4E07669-D4E1-4F5A-BCDB-19CC59E4A0AF}">
      <dgm:prSet/>
      <dgm:spPr/>
      <dgm:t>
        <a:bodyPr/>
        <a:lstStyle/>
        <a:p>
          <a:endParaRPr lang="ru-RU"/>
        </a:p>
      </dgm:t>
    </dgm:pt>
    <dgm:pt modelId="{EFD682BD-1884-4412-94DE-6EBF466203FB}" type="sibTrans" cxnId="{C4E07669-D4E1-4F5A-BCDB-19CC59E4A0AF}">
      <dgm:prSet/>
      <dgm:spPr/>
      <dgm:t>
        <a:bodyPr/>
        <a:lstStyle/>
        <a:p>
          <a:endParaRPr lang="ru-RU"/>
        </a:p>
      </dgm:t>
    </dgm:pt>
    <dgm:pt modelId="{0B46C6BE-8F3B-46E0-BFAA-38C466367B62}">
      <dgm:prSet phldrT="[Текст]" custT="1"/>
      <dgm:spPr/>
      <dgm:t>
        <a:bodyPr/>
        <a:lstStyle/>
        <a:p>
          <a:pPr algn="ctr"/>
          <a:r>
            <a:rPr lang="uk-UA" sz="20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планеру</a:t>
          </a:r>
          <a:endParaRPr lang="ru-RU" sz="20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536EC0-E5B0-437D-9D35-26B9E067F77C}" type="parTrans" cxnId="{98A337BE-3C54-4A61-882D-3B47709BA152}">
      <dgm:prSet/>
      <dgm:spPr/>
      <dgm:t>
        <a:bodyPr/>
        <a:lstStyle/>
        <a:p>
          <a:endParaRPr lang="ru-RU"/>
        </a:p>
      </dgm:t>
    </dgm:pt>
    <dgm:pt modelId="{B31E1334-D083-423C-874C-229A9225F384}" type="sibTrans" cxnId="{98A337BE-3C54-4A61-882D-3B47709BA152}">
      <dgm:prSet/>
      <dgm:spPr/>
      <dgm:t>
        <a:bodyPr/>
        <a:lstStyle/>
        <a:p>
          <a:endParaRPr lang="ru-RU"/>
        </a:p>
      </dgm:t>
    </dgm:pt>
    <dgm:pt modelId="{90DAB4B2-E920-4FF5-AEFD-855771BE3016}">
      <dgm:prSet phldrT="[Текст]" custT="1"/>
      <dgm:spPr/>
      <dgm:t>
        <a:bodyPr/>
        <a:lstStyle/>
        <a:p>
          <a:pPr algn="ctr"/>
          <a:r>
            <a:rPr lang="uk-UA" sz="20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засобу реалізації технології «Перевернутий клас»</a:t>
          </a:r>
          <a:endParaRPr lang="ru-RU" sz="20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6AABE8-1B96-49E3-AC15-81652542A4DC}" type="parTrans" cxnId="{88EAA048-2CCD-4E87-9692-EC0651C6EFDC}">
      <dgm:prSet/>
      <dgm:spPr/>
      <dgm:t>
        <a:bodyPr/>
        <a:lstStyle/>
        <a:p>
          <a:endParaRPr lang="ru-RU"/>
        </a:p>
      </dgm:t>
    </dgm:pt>
    <dgm:pt modelId="{1D60B410-0791-45E6-9869-84E52C6FB27C}" type="sibTrans" cxnId="{88EAA048-2CCD-4E87-9692-EC0651C6EFDC}">
      <dgm:prSet/>
      <dgm:spPr/>
      <dgm:t>
        <a:bodyPr/>
        <a:lstStyle/>
        <a:p>
          <a:endParaRPr lang="ru-RU"/>
        </a:p>
      </dgm:t>
    </dgm:pt>
    <dgm:pt modelId="{8B8FCCE7-888E-42D4-9C46-38FB3B9F988C}">
      <dgm:prSet phldrT="[Текст]" custT="1"/>
      <dgm:spPr/>
      <dgm:t>
        <a:bodyPr/>
        <a:lstStyle/>
        <a:p>
          <a:pPr algn="ctr"/>
          <a:r>
            <a:rPr lang="uk-UA" sz="20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майданчику для розміщення навчальних матеріалів</a:t>
          </a:r>
          <a:endParaRPr lang="ru-RU" sz="20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36B820-C5F1-4E68-A5CD-B5F02CEC6EC9}" type="parTrans" cxnId="{FA427CC3-C7DA-4A6F-B5E1-9ECC92DF9DBA}">
      <dgm:prSet/>
      <dgm:spPr/>
      <dgm:t>
        <a:bodyPr/>
        <a:lstStyle/>
        <a:p>
          <a:endParaRPr lang="ru-RU"/>
        </a:p>
      </dgm:t>
    </dgm:pt>
    <dgm:pt modelId="{FB9407B0-63A2-43DE-9D3A-82FD8F1E131D}" type="sibTrans" cxnId="{FA427CC3-C7DA-4A6F-B5E1-9ECC92DF9DBA}">
      <dgm:prSet/>
      <dgm:spPr/>
      <dgm:t>
        <a:bodyPr/>
        <a:lstStyle/>
        <a:p>
          <a:endParaRPr lang="ru-RU"/>
        </a:p>
      </dgm:t>
    </dgm:pt>
    <dgm:pt modelId="{F012A12A-DAAE-4460-84F8-41EE3AD631A9}" type="pres">
      <dgm:prSet presAssocID="{D7536643-E50E-4767-BA76-AC37F7FE52F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83AB86-51B2-4064-AEC0-FF88564AC138}" type="pres">
      <dgm:prSet presAssocID="{11BF730D-B670-422C-ADD7-A99800958D5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CD13DB-5677-40D1-A508-03E30556E2C8}" type="pres">
      <dgm:prSet presAssocID="{EFD682BD-1884-4412-94DE-6EBF466203FB}" presName="spacer" presStyleCnt="0"/>
      <dgm:spPr/>
    </dgm:pt>
    <dgm:pt modelId="{FBA5FBE0-9944-45CA-B9FA-B9D727BAFB34}" type="pres">
      <dgm:prSet presAssocID="{0B46C6BE-8F3B-46E0-BFAA-38C466367B6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7731CD-0A80-4CC0-BB42-B8C79A5260D2}" type="pres">
      <dgm:prSet presAssocID="{B31E1334-D083-423C-874C-229A9225F384}" presName="spacer" presStyleCnt="0"/>
      <dgm:spPr/>
    </dgm:pt>
    <dgm:pt modelId="{D133C33F-8913-4E59-9868-DB900EA94318}" type="pres">
      <dgm:prSet presAssocID="{90DAB4B2-E920-4FF5-AEFD-855771BE301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4E773A-7B9D-45EF-947E-5B542EBB5BA1}" type="pres">
      <dgm:prSet presAssocID="{1D60B410-0791-45E6-9869-84E52C6FB27C}" presName="spacer" presStyleCnt="0"/>
      <dgm:spPr/>
    </dgm:pt>
    <dgm:pt modelId="{19D32BE8-874F-4304-84A4-DD985F8E93C0}" type="pres">
      <dgm:prSet presAssocID="{8B8FCCE7-888E-42D4-9C46-38FB3B9F988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808889-183F-43A2-B5A3-957E5730EF76}" type="presOf" srcId="{90DAB4B2-E920-4FF5-AEFD-855771BE3016}" destId="{D133C33F-8913-4E59-9868-DB900EA94318}" srcOrd="0" destOrd="0" presId="urn:microsoft.com/office/officeart/2005/8/layout/vList2"/>
    <dgm:cxn modelId="{88EAA048-2CCD-4E87-9692-EC0651C6EFDC}" srcId="{D7536643-E50E-4767-BA76-AC37F7FE52F9}" destId="{90DAB4B2-E920-4FF5-AEFD-855771BE3016}" srcOrd="2" destOrd="0" parTransId="{C76AABE8-1B96-49E3-AC15-81652542A4DC}" sibTransId="{1D60B410-0791-45E6-9869-84E52C6FB27C}"/>
    <dgm:cxn modelId="{98A337BE-3C54-4A61-882D-3B47709BA152}" srcId="{D7536643-E50E-4767-BA76-AC37F7FE52F9}" destId="{0B46C6BE-8F3B-46E0-BFAA-38C466367B62}" srcOrd="1" destOrd="0" parTransId="{0E536EC0-E5B0-437D-9D35-26B9E067F77C}" sibTransId="{B31E1334-D083-423C-874C-229A9225F384}"/>
    <dgm:cxn modelId="{AC1FFC2C-034C-49AC-934B-5EAF0D129FE7}" type="presOf" srcId="{8B8FCCE7-888E-42D4-9C46-38FB3B9F988C}" destId="{19D32BE8-874F-4304-84A4-DD985F8E93C0}" srcOrd="0" destOrd="0" presId="urn:microsoft.com/office/officeart/2005/8/layout/vList2"/>
    <dgm:cxn modelId="{C4E07669-D4E1-4F5A-BCDB-19CC59E4A0AF}" srcId="{D7536643-E50E-4767-BA76-AC37F7FE52F9}" destId="{11BF730D-B670-422C-ADD7-A99800958D51}" srcOrd="0" destOrd="0" parTransId="{0EE450DC-E7FA-44E1-919C-AF939587D246}" sibTransId="{EFD682BD-1884-4412-94DE-6EBF466203FB}"/>
    <dgm:cxn modelId="{FA427CC3-C7DA-4A6F-B5E1-9ECC92DF9DBA}" srcId="{D7536643-E50E-4767-BA76-AC37F7FE52F9}" destId="{8B8FCCE7-888E-42D4-9C46-38FB3B9F988C}" srcOrd="3" destOrd="0" parTransId="{7736B820-C5F1-4E68-A5CD-B5F02CEC6EC9}" sibTransId="{FB9407B0-63A2-43DE-9D3A-82FD8F1E131D}"/>
    <dgm:cxn modelId="{82D9A4B8-0059-4282-9325-45008069E3E2}" type="presOf" srcId="{11BF730D-B670-422C-ADD7-A99800958D51}" destId="{4E83AB86-51B2-4064-AEC0-FF88564AC138}" srcOrd="0" destOrd="0" presId="urn:microsoft.com/office/officeart/2005/8/layout/vList2"/>
    <dgm:cxn modelId="{933BB104-0806-4BF5-9591-55BEE0C4C7A1}" type="presOf" srcId="{0B46C6BE-8F3B-46E0-BFAA-38C466367B62}" destId="{FBA5FBE0-9944-45CA-B9FA-B9D727BAFB34}" srcOrd="0" destOrd="0" presId="urn:microsoft.com/office/officeart/2005/8/layout/vList2"/>
    <dgm:cxn modelId="{7DD08CA0-B2C5-46C4-855A-A60CF0DD6084}" type="presOf" srcId="{D7536643-E50E-4767-BA76-AC37F7FE52F9}" destId="{F012A12A-DAAE-4460-84F8-41EE3AD631A9}" srcOrd="0" destOrd="0" presId="urn:microsoft.com/office/officeart/2005/8/layout/vList2"/>
    <dgm:cxn modelId="{70D85674-9D41-458E-A91B-1C7B44A69AAC}" type="presParOf" srcId="{F012A12A-DAAE-4460-84F8-41EE3AD631A9}" destId="{4E83AB86-51B2-4064-AEC0-FF88564AC138}" srcOrd="0" destOrd="0" presId="urn:microsoft.com/office/officeart/2005/8/layout/vList2"/>
    <dgm:cxn modelId="{624D5DC7-92B3-4B5D-BD89-4748270F13F1}" type="presParOf" srcId="{F012A12A-DAAE-4460-84F8-41EE3AD631A9}" destId="{1ECD13DB-5677-40D1-A508-03E30556E2C8}" srcOrd="1" destOrd="0" presId="urn:microsoft.com/office/officeart/2005/8/layout/vList2"/>
    <dgm:cxn modelId="{41F55BA4-06C4-4A52-937D-769A11C58DD9}" type="presParOf" srcId="{F012A12A-DAAE-4460-84F8-41EE3AD631A9}" destId="{FBA5FBE0-9944-45CA-B9FA-B9D727BAFB34}" srcOrd="2" destOrd="0" presId="urn:microsoft.com/office/officeart/2005/8/layout/vList2"/>
    <dgm:cxn modelId="{7080EF6B-4912-4CC4-8EE8-8C82CDBB6ED4}" type="presParOf" srcId="{F012A12A-DAAE-4460-84F8-41EE3AD631A9}" destId="{777731CD-0A80-4CC0-BB42-B8C79A5260D2}" srcOrd="3" destOrd="0" presId="urn:microsoft.com/office/officeart/2005/8/layout/vList2"/>
    <dgm:cxn modelId="{7C84F6EA-A255-4E73-99B5-B73E853CE264}" type="presParOf" srcId="{F012A12A-DAAE-4460-84F8-41EE3AD631A9}" destId="{D133C33F-8913-4E59-9868-DB900EA94318}" srcOrd="4" destOrd="0" presId="urn:microsoft.com/office/officeart/2005/8/layout/vList2"/>
    <dgm:cxn modelId="{0F073B2A-3E93-4CA8-8053-3C3990854A27}" type="presParOf" srcId="{F012A12A-DAAE-4460-84F8-41EE3AD631A9}" destId="{AA4E773A-7B9D-45EF-947E-5B542EBB5BA1}" srcOrd="5" destOrd="0" presId="urn:microsoft.com/office/officeart/2005/8/layout/vList2"/>
    <dgm:cxn modelId="{DB9C819D-33A1-4E76-A55E-C6BE53910990}" type="presParOf" srcId="{F012A12A-DAAE-4460-84F8-41EE3AD631A9}" destId="{19D32BE8-874F-4304-84A4-DD985F8E93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91E7F5-A471-4844-BC0B-EC19D1B9EDF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AEBA4F3-2FA8-4CBC-A288-38A8A4DC20C1}">
      <dgm:prSet phldrT="[Текст]"/>
      <dgm:spPr/>
      <dgm:t>
        <a:bodyPr/>
        <a:lstStyle/>
        <a:p>
          <a:r>
            <a:rPr lang="uk-UA" dirty="0" smtClean="0"/>
            <a:t>Актуалізація опорних знань</a:t>
          </a:r>
        </a:p>
      </dgm:t>
    </dgm:pt>
    <dgm:pt modelId="{5A9576BE-BE36-4230-93FC-44A3A8D2D821}" type="parTrans" cxnId="{F4BBABDA-9D26-41DD-8054-3240AE216CB6}">
      <dgm:prSet/>
      <dgm:spPr/>
      <dgm:t>
        <a:bodyPr/>
        <a:lstStyle/>
        <a:p>
          <a:endParaRPr lang="ru-RU"/>
        </a:p>
      </dgm:t>
    </dgm:pt>
    <dgm:pt modelId="{4FD99555-C33F-43BF-9D9C-4A89611E4924}" type="sibTrans" cxnId="{F4BBABDA-9D26-41DD-8054-3240AE216CB6}">
      <dgm:prSet/>
      <dgm:spPr/>
      <dgm:t>
        <a:bodyPr/>
        <a:lstStyle/>
        <a:p>
          <a:endParaRPr lang="ru-RU"/>
        </a:p>
      </dgm:t>
    </dgm:pt>
    <dgm:pt modelId="{1B85D203-BAA3-4CF4-8827-B40579907499}">
      <dgm:prSet phldrT="[Текст]"/>
      <dgm:spPr/>
      <dgm:t>
        <a:bodyPr/>
        <a:lstStyle/>
        <a:p>
          <a:r>
            <a:rPr lang="uk-UA" dirty="0" smtClean="0"/>
            <a:t> «Мозковий штурм», «Асоціативний кущ», «Дерево рішень», «Сніжна грудка»; вправи «Так чи Ні?», «Ланцюжок», «Знайди зайве», «Порядок дій», «Годинник».</a:t>
          </a:r>
          <a:endParaRPr lang="ru-RU" dirty="0"/>
        </a:p>
      </dgm:t>
    </dgm:pt>
    <dgm:pt modelId="{8FEA548F-21AD-4071-8CA9-9B4707226E28}" type="parTrans" cxnId="{C798B6A4-2B9C-42BE-9A5E-CD665FF79B3B}">
      <dgm:prSet/>
      <dgm:spPr/>
      <dgm:t>
        <a:bodyPr/>
        <a:lstStyle/>
        <a:p>
          <a:endParaRPr lang="ru-RU"/>
        </a:p>
      </dgm:t>
    </dgm:pt>
    <dgm:pt modelId="{C423057F-0DC4-42D3-BB03-A83CA72DF781}" type="sibTrans" cxnId="{C798B6A4-2B9C-42BE-9A5E-CD665FF79B3B}">
      <dgm:prSet/>
      <dgm:spPr/>
      <dgm:t>
        <a:bodyPr/>
        <a:lstStyle/>
        <a:p>
          <a:endParaRPr lang="ru-RU"/>
        </a:p>
      </dgm:t>
    </dgm:pt>
    <dgm:pt modelId="{F14DFD33-58EA-41A4-85DF-2F133724EE3F}">
      <dgm:prSet phldrT="[Текст]"/>
      <dgm:spPr/>
      <dgm:t>
        <a:bodyPr/>
        <a:lstStyle/>
        <a:p>
          <a:r>
            <a:rPr lang="uk-UA" dirty="0" smtClean="0"/>
            <a:t>Опрацювання матеріалу</a:t>
          </a:r>
          <a:endParaRPr lang="ru-RU" dirty="0"/>
        </a:p>
      </dgm:t>
    </dgm:pt>
    <dgm:pt modelId="{DDB80363-DED1-4703-978E-9EEF1A12CF82}" type="parTrans" cxnId="{FCDD1434-632C-4630-B7D0-0C9F89E11AD8}">
      <dgm:prSet/>
      <dgm:spPr/>
      <dgm:t>
        <a:bodyPr/>
        <a:lstStyle/>
        <a:p>
          <a:endParaRPr lang="ru-RU"/>
        </a:p>
      </dgm:t>
    </dgm:pt>
    <dgm:pt modelId="{9F9B7F2A-4F70-464D-83A2-0DCED2B6C757}" type="sibTrans" cxnId="{FCDD1434-632C-4630-B7D0-0C9F89E11AD8}">
      <dgm:prSet/>
      <dgm:spPr/>
      <dgm:t>
        <a:bodyPr/>
        <a:lstStyle/>
        <a:p>
          <a:endParaRPr lang="ru-RU"/>
        </a:p>
      </dgm:t>
    </dgm:pt>
    <dgm:pt modelId="{3D868CE6-1762-46C8-A924-040F751DD1B9}">
      <dgm:prSet phldrT="[Текст]"/>
      <dgm:spPr/>
      <dgm:t>
        <a:bodyPr/>
        <a:lstStyle/>
        <a:p>
          <a:r>
            <a:rPr lang="uk-UA" dirty="0" smtClean="0"/>
            <a:t>діти можуть залишити відгук про урок , вказати, які моменти залишилися не зовсім зрозумілі, розміщення індивідуальних завдань та домашнього доопрацювання</a:t>
          </a:r>
          <a:endParaRPr lang="ru-RU" dirty="0"/>
        </a:p>
      </dgm:t>
    </dgm:pt>
    <dgm:pt modelId="{EA697950-0A20-4552-9EC0-0D54C0648B9D}" type="parTrans" cxnId="{3CF0541E-FC3D-42C5-9480-30857FB631C7}">
      <dgm:prSet/>
      <dgm:spPr/>
      <dgm:t>
        <a:bodyPr/>
        <a:lstStyle/>
        <a:p>
          <a:endParaRPr lang="ru-RU"/>
        </a:p>
      </dgm:t>
    </dgm:pt>
    <dgm:pt modelId="{C8DCDD1A-3E52-4726-B85B-8765DE3783EA}" type="sibTrans" cxnId="{3CF0541E-FC3D-42C5-9480-30857FB631C7}">
      <dgm:prSet/>
      <dgm:spPr/>
      <dgm:t>
        <a:bodyPr/>
        <a:lstStyle/>
        <a:p>
          <a:endParaRPr lang="ru-RU"/>
        </a:p>
      </dgm:t>
    </dgm:pt>
    <dgm:pt modelId="{D7F2FEC4-106B-49A9-8126-F3DD5C271DA5}">
      <dgm:prSet phldrT="[Текст]"/>
      <dgm:spPr/>
      <dgm:t>
        <a:bodyPr/>
        <a:lstStyle/>
        <a:p>
          <a:r>
            <a:rPr lang="uk-UA" dirty="0" smtClean="0"/>
            <a:t>Рефлексія</a:t>
          </a:r>
          <a:endParaRPr lang="ru-RU" dirty="0"/>
        </a:p>
      </dgm:t>
    </dgm:pt>
    <dgm:pt modelId="{0ADD8D6B-2B92-4827-B6DF-52355E846CBF}" type="parTrans" cxnId="{0DEC4051-BD77-4BF0-ADBF-63FAB24B6CCB}">
      <dgm:prSet/>
      <dgm:spPr/>
      <dgm:t>
        <a:bodyPr/>
        <a:lstStyle/>
        <a:p>
          <a:endParaRPr lang="ru-RU"/>
        </a:p>
      </dgm:t>
    </dgm:pt>
    <dgm:pt modelId="{D3FDB6D3-C9AB-40FB-B894-03D6F106407B}" type="sibTrans" cxnId="{0DEC4051-BD77-4BF0-ADBF-63FAB24B6CCB}">
      <dgm:prSet/>
      <dgm:spPr/>
      <dgm:t>
        <a:bodyPr/>
        <a:lstStyle/>
        <a:p>
          <a:endParaRPr lang="ru-RU"/>
        </a:p>
      </dgm:t>
    </dgm:pt>
    <dgm:pt modelId="{54107474-26FD-48ED-83AD-88FDF7C67668}">
      <dgm:prSet phldrT="[Текст]"/>
      <dgm:spPr/>
      <dgm:t>
        <a:bodyPr/>
        <a:lstStyle/>
        <a:p>
          <a:r>
            <a:rPr lang="uk-UA" dirty="0" smtClean="0"/>
            <a:t>Закріплення та повторення</a:t>
          </a:r>
          <a:endParaRPr lang="ru-RU" dirty="0"/>
        </a:p>
      </dgm:t>
    </dgm:pt>
    <dgm:pt modelId="{C79A9799-5E5B-412D-9AFF-6D40F6D34272}" type="parTrans" cxnId="{A90BCE0B-3912-4ABE-AA5E-182469B87109}">
      <dgm:prSet/>
      <dgm:spPr/>
      <dgm:t>
        <a:bodyPr/>
        <a:lstStyle/>
        <a:p>
          <a:endParaRPr lang="ru-RU"/>
        </a:p>
      </dgm:t>
    </dgm:pt>
    <dgm:pt modelId="{066AA17B-D3AD-46B7-917F-DA618B4C676C}" type="sibTrans" cxnId="{A90BCE0B-3912-4ABE-AA5E-182469B87109}">
      <dgm:prSet/>
      <dgm:spPr/>
      <dgm:t>
        <a:bodyPr/>
        <a:lstStyle/>
        <a:p>
          <a:endParaRPr lang="ru-RU"/>
        </a:p>
      </dgm:t>
    </dgm:pt>
    <dgm:pt modelId="{E72E437C-6511-4C55-911C-0322DAA8EEBE}">
      <dgm:prSet phldrT="[Текст]"/>
      <dgm:spPr/>
      <dgm:t>
        <a:bodyPr/>
        <a:lstStyle/>
        <a:p>
          <a:r>
            <a:rPr lang="uk-UA" dirty="0" smtClean="0"/>
            <a:t>Первинне закріплення знань</a:t>
          </a:r>
          <a:endParaRPr lang="ru-RU" dirty="0"/>
        </a:p>
      </dgm:t>
    </dgm:pt>
    <dgm:pt modelId="{3804A621-4AF8-4AD8-8EDE-8265C82C32D9}" type="parTrans" cxnId="{3C1F86CD-4B19-4EDD-A6AC-B2E308DD92CA}">
      <dgm:prSet/>
      <dgm:spPr/>
      <dgm:t>
        <a:bodyPr/>
        <a:lstStyle/>
        <a:p>
          <a:endParaRPr lang="ru-RU"/>
        </a:p>
      </dgm:t>
    </dgm:pt>
    <dgm:pt modelId="{2A36B5FC-19F0-4230-A822-3ED83B9EF77D}" type="sibTrans" cxnId="{3C1F86CD-4B19-4EDD-A6AC-B2E308DD92CA}">
      <dgm:prSet/>
      <dgm:spPr/>
      <dgm:t>
        <a:bodyPr/>
        <a:lstStyle/>
        <a:p>
          <a:endParaRPr lang="ru-RU"/>
        </a:p>
      </dgm:t>
    </dgm:pt>
    <dgm:pt modelId="{4A6CD003-EE65-44D9-8877-967B34851A7B}">
      <dgm:prSet phldrT="[Текст]"/>
      <dgm:spPr/>
      <dgm:t>
        <a:bodyPr/>
        <a:lstStyle/>
        <a:p>
          <a:r>
            <a:rPr lang="uk-UA" dirty="0" smtClean="0"/>
            <a:t>залучається значна кількість дидактичного матеріалу через мультимедіа, що підвищує якість пояснення.</a:t>
          </a:r>
          <a:endParaRPr lang="ru-RU" dirty="0"/>
        </a:p>
      </dgm:t>
    </dgm:pt>
    <dgm:pt modelId="{AD64C322-C2E2-4FC5-ADC2-DC851A597CE8}" type="parTrans" cxnId="{5E93E0C3-8738-4B05-B5AE-ED5C4F09E35F}">
      <dgm:prSet/>
      <dgm:spPr/>
      <dgm:t>
        <a:bodyPr/>
        <a:lstStyle/>
        <a:p>
          <a:endParaRPr lang="ru-RU"/>
        </a:p>
      </dgm:t>
    </dgm:pt>
    <dgm:pt modelId="{F806A133-3AE8-4822-BA54-1710BBF438D8}" type="sibTrans" cxnId="{5E93E0C3-8738-4B05-B5AE-ED5C4F09E35F}">
      <dgm:prSet/>
      <dgm:spPr/>
      <dgm:t>
        <a:bodyPr/>
        <a:lstStyle/>
        <a:p>
          <a:endParaRPr lang="ru-RU"/>
        </a:p>
      </dgm:t>
    </dgm:pt>
    <dgm:pt modelId="{030FF896-04C7-46A9-A4B4-A9B961C6530C}">
      <dgm:prSet phldrT="[Текст]"/>
      <dgm:spPr/>
      <dgm:t>
        <a:bodyPr/>
        <a:lstStyle/>
        <a:p>
          <a:r>
            <a:rPr lang="uk-UA" dirty="0" smtClean="0"/>
            <a:t>можна використовувати не тільки матеріал підручника але і цікаві завдання, які попередньо поміщені на дошку уроку в </a:t>
          </a:r>
          <a:r>
            <a:rPr lang="uk-UA" dirty="0" err="1" smtClean="0"/>
            <a:t>Padlet</a:t>
          </a:r>
          <a:r>
            <a:rPr lang="uk-UA" dirty="0" smtClean="0"/>
            <a:t>. </a:t>
          </a:r>
          <a:endParaRPr lang="ru-RU" dirty="0"/>
        </a:p>
      </dgm:t>
    </dgm:pt>
    <dgm:pt modelId="{5568442E-045A-47A2-B787-4F0005DB6F71}" type="parTrans" cxnId="{FA199EAE-2330-413F-96F5-2D6F113CFC85}">
      <dgm:prSet/>
      <dgm:spPr/>
      <dgm:t>
        <a:bodyPr/>
        <a:lstStyle/>
        <a:p>
          <a:endParaRPr lang="ru-RU"/>
        </a:p>
      </dgm:t>
    </dgm:pt>
    <dgm:pt modelId="{20080AAC-ACB5-463E-96B7-DFDDA1D49F8B}" type="sibTrans" cxnId="{FA199EAE-2330-413F-96F5-2D6F113CFC85}">
      <dgm:prSet/>
      <dgm:spPr/>
      <dgm:t>
        <a:bodyPr/>
        <a:lstStyle/>
        <a:p>
          <a:endParaRPr lang="ru-RU"/>
        </a:p>
      </dgm:t>
    </dgm:pt>
    <dgm:pt modelId="{E6C4127A-08E9-4133-B77E-EBE2AD8D21C2}">
      <dgm:prSet phldrT="[Текст]"/>
      <dgm:spPr/>
      <dgm:t>
        <a:bodyPr/>
        <a:lstStyle/>
        <a:p>
          <a:r>
            <a:rPr lang="uk-UA" dirty="0" smtClean="0"/>
            <a:t>для впровадження диференційованого та індивідуального підходів навчання, застосовуючи різнорівневі завдання.</a:t>
          </a:r>
          <a:endParaRPr lang="ru-RU" dirty="0"/>
        </a:p>
      </dgm:t>
    </dgm:pt>
    <dgm:pt modelId="{50D48237-4BAD-481B-9587-FDD2EEDB427B}" type="parTrans" cxnId="{9C35E2BF-9DEF-4AD5-88DF-225486B85388}">
      <dgm:prSet/>
      <dgm:spPr/>
      <dgm:t>
        <a:bodyPr/>
        <a:lstStyle/>
        <a:p>
          <a:endParaRPr lang="ru-RU"/>
        </a:p>
      </dgm:t>
    </dgm:pt>
    <dgm:pt modelId="{16D9FA9A-46B1-4934-A079-9532A1A532E8}" type="sibTrans" cxnId="{9C35E2BF-9DEF-4AD5-88DF-225486B85388}">
      <dgm:prSet/>
      <dgm:spPr/>
      <dgm:t>
        <a:bodyPr/>
        <a:lstStyle/>
        <a:p>
          <a:endParaRPr lang="ru-RU"/>
        </a:p>
      </dgm:t>
    </dgm:pt>
    <dgm:pt modelId="{9B911732-F77B-4E34-A7C1-3883E21FB71B}" type="pres">
      <dgm:prSet presAssocID="{B391E7F5-A471-4844-BC0B-EC19D1B9ED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81E121-ADEA-4830-8BE0-47330AB867EF}" type="pres">
      <dgm:prSet presAssocID="{1AEBA4F3-2FA8-4CBC-A288-38A8A4DC20C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EE27D-470F-4DBB-BB61-1EC590308498}" type="pres">
      <dgm:prSet presAssocID="{1AEBA4F3-2FA8-4CBC-A288-38A8A4DC20C1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D689A0-1A5D-4A54-9895-DDDF40E14240}" type="pres">
      <dgm:prSet presAssocID="{F14DFD33-58EA-41A4-85DF-2F133724EE3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723B8A-B60D-4851-9F79-B86B841E1621}" type="pres">
      <dgm:prSet presAssocID="{F14DFD33-58EA-41A4-85DF-2F133724EE3F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BBBD5-21D5-40BB-B53B-DB109E0B28B6}" type="pres">
      <dgm:prSet presAssocID="{E72E437C-6511-4C55-911C-0322DAA8EEB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2CD48B-C878-4F03-AAE9-D834C8BDB1AB}" type="pres">
      <dgm:prSet presAssocID="{E72E437C-6511-4C55-911C-0322DAA8EEBE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92E7F-9D23-4776-AB2E-0F57AA29FEE9}" type="pres">
      <dgm:prSet presAssocID="{54107474-26FD-48ED-83AD-88FDF7C6766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A1D7A-A9CC-4CE8-9400-F1FB7BE68A25}" type="pres">
      <dgm:prSet presAssocID="{54107474-26FD-48ED-83AD-88FDF7C67668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32D74-2D17-4510-A3E1-E08EE9FD91AE}" type="pres">
      <dgm:prSet presAssocID="{D7F2FEC4-106B-49A9-8126-F3DD5C271DA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4F9143-74B0-4466-9449-B0C5B7311B88}" type="pres">
      <dgm:prSet presAssocID="{D7F2FEC4-106B-49A9-8126-F3DD5C271DA5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1B6CF1-FE27-40A3-B826-F934BF0CC86D}" type="presOf" srcId="{F14DFD33-58EA-41A4-85DF-2F133724EE3F}" destId="{B0D689A0-1A5D-4A54-9895-DDDF40E14240}" srcOrd="0" destOrd="0" presId="urn:microsoft.com/office/officeart/2005/8/layout/vList2"/>
    <dgm:cxn modelId="{C2D6627A-5BB1-4F7E-AD33-B34EDA9CB92B}" type="presOf" srcId="{D7F2FEC4-106B-49A9-8126-F3DD5C271DA5}" destId="{64532D74-2D17-4510-A3E1-E08EE9FD91AE}" srcOrd="0" destOrd="0" presId="urn:microsoft.com/office/officeart/2005/8/layout/vList2"/>
    <dgm:cxn modelId="{F4BBABDA-9D26-41DD-8054-3240AE216CB6}" srcId="{B391E7F5-A471-4844-BC0B-EC19D1B9EDF6}" destId="{1AEBA4F3-2FA8-4CBC-A288-38A8A4DC20C1}" srcOrd="0" destOrd="0" parTransId="{5A9576BE-BE36-4230-93FC-44A3A8D2D821}" sibTransId="{4FD99555-C33F-43BF-9D9C-4A89611E4924}"/>
    <dgm:cxn modelId="{3C1F86CD-4B19-4EDD-A6AC-B2E308DD92CA}" srcId="{B391E7F5-A471-4844-BC0B-EC19D1B9EDF6}" destId="{E72E437C-6511-4C55-911C-0322DAA8EEBE}" srcOrd="2" destOrd="0" parTransId="{3804A621-4AF8-4AD8-8EDE-8265C82C32D9}" sibTransId="{2A36B5FC-19F0-4230-A822-3ED83B9EF77D}"/>
    <dgm:cxn modelId="{A90BCE0B-3912-4ABE-AA5E-182469B87109}" srcId="{B391E7F5-A471-4844-BC0B-EC19D1B9EDF6}" destId="{54107474-26FD-48ED-83AD-88FDF7C67668}" srcOrd="3" destOrd="0" parTransId="{C79A9799-5E5B-412D-9AFF-6D40F6D34272}" sibTransId="{066AA17B-D3AD-46B7-917F-DA618B4C676C}"/>
    <dgm:cxn modelId="{1C1F6D47-6AF9-4B85-AC20-A0D9F080C8E4}" type="presOf" srcId="{B391E7F5-A471-4844-BC0B-EC19D1B9EDF6}" destId="{9B911732-F77B-4E34-A7C1-3883E21FB71B}" srcOrd="0" destOrd="0" presId="urn:microsoft.com/office/officeart/2005/8/layout/vList2"/>
    <dgm:cxn modelId="{A43A2962-3B26-4910-9248-CACBADBBD02F}" type="presOf" srcId="{3D868CE6-1762-46C8-A924-040F751DD1B9}" destId="{CD4F9143-74B0-4466-9449-B0C5B7311B88}" srcOrd="0" destOrd="0" presId="urn:microsoft.com/office/officeart/2005/8/layout/vList2"/>
    <dgm:cxn modelId="{5E93E0C3-8738-4B05-B5AE-ED5C4F09E35F}" srcId="{F14DFD33-58EA-41A4-85DF-2F133724EE3F}" destId="{4A6CD003-EE65-44D9-8877-967B34851A7B}" srcOrd="0" destOrd="0" parTransId="{AD64C322-C2E2-4FC5-ADC2-DC851A597CE8}" sibTransId="{F806A133-3AE8-4822-BA54-1710BBF438D8}"/>
    <dgm:cxn modelId="{645E62A1-8A76-4E9E-831C-05AADF68DB4E}" type="presOf" srcId="{1AEBA4F3-2FA8-4CBC-A288-38A8A4DC20C1}" destId="{6781E121-ADEA-4830-8BE0-47330AB867EF}" srcOrd="0" destOrd="0" presId="urn:microsoft.com/office/officeart/2005/8/layout/vList2"/>
    <dgm:cxn modelId="{4C156A42-57D3-4EBD-BA5C-4C405110ECB7}" type="presOf" srcId="{030FF896-04C7-46A9-A4B4-A9B961C6530C}" destId="{652CD48B-C878-4F03-AAE9-D834C8BDB1AB}" srcOrd="0" destOrd="0" presId="urn:microsoft.com/office/officeart/2005/8/layout/vList2"/>
    <dgm:cxn modelId="{0DEC4051-BD77-4BF0-ADBF-63FAB24B6CCB}" srcId="{B391E7F5-A471-4844-BC0B-EC19D1B9EDF6}" destId="{D7F2FEC4-106B-49A9-8126-F3DD5C271DA5}" srcOrd="4" destOrd="0" parTransId="{0ADD8D6B-2B92-4827-B6DF-52355E846CBF}" sibTransId="{D3FDB6D3-C9AB-40FB-B894-03D6F106407B}"/>
    <dgm:cxn modelId="{C798B6A4-2B9C-42BE-9A5E-CD665FF79B3B}" srcId="{1AEBA4F3-2FA8-4CBC-A288-38A8A4DC20C1}" destId="{1B85D203-BAA3-4CF4-8827-B40579907499}" srcOrd="0" destOrd="0" parTransId="{8FEA548F-21AD-4071-8CA9-9B4707226E28}" sibTransId="{C423057F-0DC4-42D3-BB03-A83CA72DF781}"/>
    <dgm:cxn modelId="{FA199EAE-2330-413F-96F5-2D6F113CFC85}" srcId="{E72E437C-6511-4C55-911C-0322DAA8EEBE}" destId="{030FF896-04C7-46A9-A4B4-A9B961C6530C}" srcOrd="0" destOrd="0" parTransId="{5568442E-045A-47A2-B787-4F0005DB6F71}" sibTransId="{20080AAC-ACB5-463E-96B7-DFDDA1D49F8B}"/>
    <dgm:cxn modelId="{8469701D-66B4-4FC6-A362-43566AEA1508}" type="presOf" srcId="{1B85D203-BAA3-4CF4-8827-B40579907499}" destId="{119EE27D-470F-4DBB-BB61-1EC590308498}" srcOrd="0" destOrd="0" presId="urn:microsoft.com/office/officeart/2005/8/layout/vList2"/>
    <dgm:cxn modelId="{7F20FC02-12FF-4F27-B0DA-FCEBF8F90521}" type="presOf" srcId="{E6C4127A-08E9-4133-B77E-EBE2AD8D21C2}" destId="{B09A1D7A-A9CC-4CE8-9400-F1FB7BE68A25}" srcOrd="0" destOrd="0" presId="urn:microsoft.com/office/officeart/2005/8/layout/vList2"/>
    <dgm:cxn modelId="{6697E50C-9AE0-48DC-9C87-0F3E5FB2C768}" type="presOf" srcId="{54107474-26FD-48ED-83AD-88FDF7C67668}" destId="{DE592E7F-9D23-4776-AB2E-0F57AA29FEE9}" srcOrd="0" destOrd="0" presId="urn:microsoft.com/office/officeart/2005/8/layout/vList2"/>
    <dgm:cxn modelId="{06797A0D-C3B4-4163-8981-BC76214FF0E6}" type="presOf" srcId="{E72E437C-6511-4C55-911C-0322DAA8EEBE}" destId="{3B5BBBD5-21D5-40BB-B53B-DB109E0B28B6}" srcOrd="0" destOrd="0" presId="urn:microsoft.com/office/officeart/2005/8/layout/vList2"/>
    <dgm:cxn modelId="{D19EEAFC-06E2-4279-931C-F56957A71623}" type="presOf" srcId="{4A6CD003-EE65-44D9-8877-967B34851A7B}" destId="{A7723B8A-B60D-4851-9F79-B86B841E1621}" srcOrd="0" destOrd="0" presId="urn:microsoft.com/office/officeart/2005/8/layout/vList2"/>
    <dgm:cxn modelId="{9C35E2BF-9DEF-4AD5-88DF-225486B85388}" srcId="{54107474-26FD-48ED-83AD-88FDF7C67668}" destId="{E6C4127A-08E9-4133-B77E-EBE2AD8D21C2}" srcOrd="0" destOrd="0" parTransId="{50D48237-4BAD-481B-9587-FDD2EEDB427B}" sibTransId="{16D9FA9A-46B1-4934-A079-9532A1A532E8}"/>
    <dgm:cxn modelId="{FCDD1434-632C-4630-B7D0-0C9F89E11AD8}" srcId="{B391E7F5-A471-4844-BC0B-EC19D1B9EDF6}" destId="{F14DFD33-58EA-41A4-85DF-2F133724EE3F}" srcOrd="1" destOrd="0" parTransId="{DDB80363-DED1-4703-978E-9EEF1A12CF82}" sibTransId="{9F9B7F2A-4F70-464D-83A2-0DCED2B6C757}"/>
    <dgm:cxn modelId="{3CF0541E-FC3D-42C5-9480-30857FB631C7}" srcId="{D7F2FEC4-106B-49A9-8126-F3DD5C271DA5}" destId="{3D868CE6-1762-46C8-A924-040F751DD1B9}" srcOrd="0" destOrd="0" parTransId="{EA697950-0A20-4552-9EC0-0D54C0648B9D}" sibTransId="{C8DCDD1A-3E52-4726-B85B-8765DE3783EA}"/>
    <dgm:cxn modelId="{A0B0A6E8-7E65-4153-899B-397BB6897B5C}" type="presParOf" srcId="{9B911732-F77B-4E34-A7C1-3883E21FB71B}" destId="{6781E121-ADEA-4830-8BE0-47330AB867EF}" srcOrd="0" destOrd="0" presId="urn:microsoft.com/office/officeart/2005/8/layout/vList2"/>
    <dgm:cxn modelId="{6719F13D-782A-4218-B3D6-8D06DF0AA310}" type="presParOf" srcId="{9B911732-F77B-4E34-A7C1-3883E21FB71B}" destId="{119EE27D-470F-4DBB-BB61-1EC590308498}" srcOrd="1" destOrd="0" presId="urn:microsoft.com/office/officeart/2005/8/layout/vList2"/>
    <dgm:cxn modelId="{64307029-BFCB-4738-BD3F-94FD8FEF65A7}" type="presParOf" srcId="{9B911732-F77B-4E34-A7C1-3883E21FB71B}" destId="{B0D689A0-1A5D-4A54-9895-DDDF40E14240}" srcOrd="2" destOrd="0" presId="urn:microsoft.com/office/officeart/2005/8/layout/vList2"/>
    <dgm:cxn modelId="{0FB6DF76-C378-4087-BF02-61CB25C71C1A}" type="presParOf" srcId="{9B911732-F77B-4E34-A7C1-3883E21FB71B}" destId="{A7723B8A-B60D-4851-9F79-B86B841E1621}" srcOrd="3" destOrd="0" presId="urn:microsoft.com/office/officeart/2005/8/layout/vList2"/>
    <dgm:cxn modelId="{84527E26-6EE1-4224-94DE-D5347F5AD568}" type="presParOf" srcId="{9B911732-F77B-4E34-A7C1-3883E21FB71B}" destId="{3B5BBBD5-21D5-40BB-B53B-DB109E0B28B6}" srcOrd="4" destOrd="0" presId="urn:microsoft.com/office/officeart/2005/8/layout/vList2"/>
    <dgm:cxn modelId="{8C632749-3203-4CDA-ABCE-8D921A11B469}" type="presParOf" srcId="{9B911732-F77B-4E34-A7C1-3883E21FB71B}" destId="{652CD48B-C878-4F03-AAE9-D834C8BDB1AB}" srcOrd="5" destOrd="0" presId="urn:microsoft.com/office/officeart/2005/8/layout/vList2"/>
    <dgm:cxn modelId="{4F5FBDF0-2DE6-4653-BB4F-3118AABBD360}" type="presParOf" srcId="{9B911732-F77B-4E34-A7C1-3883E21FB71B}" destId="{DE592E7F-9D23-4776-AB2E-0F57AA29FEE9}" srcOrd="6" destOrd="0" presId="urn:microsoft.com/office/officeart/2005/8/layout/vList2"/>
    <dgm:cxn modelId="{9E2887CC-14AD-4C9E-B478-CFCECBB455F0}" type="presParOf" srcId="{9B911732-F77B-4E34-A7C1-3883E21FB71B}" destId="{B09A1D7A-A9CC-4CE8-9400-F1FB7BE68A25}" srcOrd="7" destOrd="0" presId="urn:microsoft.com/office/officeart/2005/8/layout/vList2"/>
    <dgm:cxn modelId="{147BDE8B-B795-4B48-8F60-F0123BB460F3}" type="presParOf" srcId="{9B911732-F77B-4E34-A7C1-3883E21FB71B}" destId="{64532D74-2D17-4510-A3E1-E08EE9FD91AE}" srcOrd="8" destOrd="0" presId="urn:microsoft.com/office/officeart/2005/8/layout/vList2"/>
    <dgm:cxn modelId="{9FB3D088-1985-473E-AFEF-E4446D4F80EB}" type="presParOf" srcId="{9B911732-F77B-4E34-A7C1-3883E21FB71B}" destId="{CD4F9143-74B0-4466-9449-B0C5B7311B88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92017-41B9-49CB-82B1-5F0F40F65622}">
      <dsp:nvSpPr>
        <dsp:cNvPr id="0" name=""/>
        <dsp:cNvSpPr/>
      </dsp:nvSpPr>
      <dsp:spPr>
        <a:xfrm>
          <a:off x="0" y="0"/>
          <a:ext cx="5793286" cy="9734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дошки оголошень</a:t>
          </a:r>
          <a:endParaRPr lang="ru-RU" sz="20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19" y="47519"/>
        <a:ext cx="5698248" cy="878402"/>
      </dsp:txXfrm>
    </dsp:sp>
    <dsp:sp modelId="{49555A22-9037-471E-9875-B7B1D23B7F61}">
      <dsp:nvSpPr>
        <dsp:cNvPr id="0" name=""/>
        <dsp:cNvSpPr/>
      </dsp:nvSpPr>
      <dsp:spPr>
        <a:xfrm>
          <a:off x="0" y="1146990"/>
          <a:ext cx="5793286" cy="973440"/>
        </a:xfrm>
        <a:prstGeom prst="roundRect">
          <a:avLst/>
        </a:prstGeom>
        <a:gradFill rotWithShape="0">
          <a:gsLst>
            <a:gs pos="0">
              <a:schemeClr val="accent3">
                <a:hueOff val="3283952"/>
                <a:satOff val="-25316"/>
                <a:lumOff val="686"/>
                <a:alphaOff val="0"/>
                <a:tint val="98000"/>
                <a:lumMod val="114000"/>
              </a:schemeClr>
            </a:gs>
            <a:gs pos="100000">
              <a:schemeClr val="accent3">
                <a:hueOff val="3283952"/>
                <a:satOff val="-25316"/>
                <a:lumOff val="686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дошки для представлення результатів дитячих робіт, звітності</a:t>
          </a:r>
          <a:endParaRPr lang="ru-RU" sz="20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19" y="1194509"/>
        <a:ext cx="5698248" cy="878402"/>
      </dsp:txXfrm>
    </dsp:sp>
    <dsp:sp modelId="{26BE0A5E-2BD9-4751-9CD0-74B5137FA402}">
      <dsp:nvSpPr>
        <dsp:cNvPr id="0" name=""/>
        <dsp:cNvSpPr/>
      </dsp:nvSpPr>
      <dsp:spPr>
        <a:xfrm>
          <a:off x="0" y="2270190"/>
          <a:ext cx="5793286" cy="973440"/>
        </a:xfrm>
        <a:prstGeom prst="roundRect">
          <a:avLst/>
        </a:prstGeom>
        <a:gradFill rotWithShape="0">
          <a:gsLst>
            <a:gs pos="0">
              <a:schemeClr val="accent3">
                <a:hueOff val="6567904"/>
                <a:satOff val="-50632"/>
                <a:lumOff val="1373"/>
                <a:alphaOff val="0"/>
                <a:tint val="98000"/>
                <a:lumMod val="114000"/>
              </a:schemeClr>
            </a:gs>
            <a:gs pos="100000">
              <a:schemeClr val="accent3">
                <a:hueOff val="6567904"/>
                <a:satOff val="-50632"/>
                <a:lumOff val="1373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місця для комунікації вчителя з батьками, учнями, вчителями.</a:t>
          </a:r>
          <a:endParaRPr lang="ru-RU" sz="20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19" y="2317709"/>
        <a:ext cx="5698248" cy="8784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3AB86-51B2-4064-AEC0-FF88564AC138}">
      <dsp:nvSpPr>
        <dsp:cNvPr id="0" name=""/>
        <dsp:cNvSpPr/>
      </dsp:nvSpPr>
      <dsp:spPr>
        <a:xfrm>
          <a:off x="0" y="3398"/>
          <a:ext cx="5970741" cy="879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місця для структурованого зберігання матеріалів</a:t>
          </a:r>
          <a:endParaRPr lang="ru-RU" sz="20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950" y="46348"/>
        <a:ext cx="5884841" cy="793940"/>
      </dsp:txXfrm>
    </dsp:sp>
    <dsp:sp modelId="{FBA5FBE0-9944-45CA-B9FA-B9D727BAFB34}">
      <dsp:nvSpPr>
        <dsp:cNvPr id="0" name=""/>
        <dsp:cNvSpPr/>
      </dsp:nvSpPr>
      <dsp:spPr>
        <a:xfrm>
          <a:off x="0" y="1018598"/>
          <a:ext cx="5970741" cy="879840"/>
        </a:xfrm>
        <a:prstGeom prst="roundRect">
          <a:avLst/>
        </a:prstGeom>
        <a:gradFill rotWithShape="0">
          <a:gsLst>
            <a:gs pos="0">
              <a:schemeClr val="accent2">
                <a:hueOff val="451605"/>
                <a:satOff val="-2211"/>
                <a:lumOff val="1242"/>
                <a:alphaOff val="0"/>
                <a:tint val="98000"/>
                <a:lumMod val="114000"/>
              </a:schemeClr>
            </a:gs>
            <a:gs pos="100000">
              <a:schemeClr val="accent2">
                <a:hueOff val="451605"/>
                <a:satOff val="-2211"/>
                <a:lumOff val="1242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планеру</a:t>
          </a:r>
          <a:endParaRPr lang="ru-RU" sz="20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950" y="1061548"/>
        <a:ext cx="5884841" cy="793940"/>
      </dsp:txXfrm>
    </dsp:sp>
    <dsp:sp modelId="{D133C33F-8913-4E59-9868-DB900EA94318}">
      <dsp:nvSpPr>
        <dsp:cNvPr id="0" name=""/>
        <dsp:cNvSpPr/>
      </dsp:nvSpPr>
      <dsp:spPr>
        <a:xfrm>
          <a:off x="0" y="2033798"/>
          <a:ext cx="5970741" cy="879840"/>
        </a:xfrm>
        <a:prstGeom prst="roundRect">
          <a:avLst/>
        </a:prstGeom>
        <a:gradFill rotWithShape="0">
          <a:gsLst>
            <a:gs pos="0">
              <a:schemeClr val="accent2">
                <a:hueOff val="903209"/>
                <a:satOff val="-4421"/>
                <a:lumOff val="2483"/>
                <a:alphaOff val="0"/>
                <a:tint val="98000"/>
                <a:lumMod val="114000"/>
              </a:schemeClr>
            </a:gs>
            <a:gs pos="100000">
              <a:schemeClr val="accent2">
                <a:hueOff val="903209"/>
                <a:satOff val="-4421"/>
                <a:lumOff val="2483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засобу реалізації технології «Перевернутий клас»</a:t>
          </a:r>
          <a:endParaRPr lang="ru-RU" sz="20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950" y="2076748"/>
        <a:ext cx="5884841" cy="793940"/>
      </dsp:txXfrm>
    </dsp:sp>
    <dsp:sp modelId="{19D32BE8-874F-4304-84A4-DD985F8E93C0}">
      <dsp:nvSpPr>
        <dsp:cNvPr id="0" name=""/>
        <dsp:cNvSpPr/>
      </dsp:nvSpPr>
      <dsp:spPr>
        <a:xfrm>
          <a:off x="0" y="3048998"/>
          <a:ext cx="5970741" cy="879840"/>
        </a:xfrm>
        <a:prstGeom prst="roundRect">
          <a:avLst/>
        </a:prstGeom>
        <a:gradFill rotWithShape="0">
          <a:gsLst>
            <a:gs pos="0">
              <a:schemeClr val="accent2">
                <a:hueOff val="1354814"/>
                <a:satOff val="-6632"/>
                <a:lumOff val="3725"/>
                <a:alphaOff val="0"/>
                <a:tint val="98000"/>
                <a:lumMod val="114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майданчику для розміщення навчальних матеріалів</a:t>
          </a:r>
          <a:endParaRPr lang="ru-RU" sz="20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950" y="3091948"/>
        <a:ext cx="5884841" cy="7939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81E121-ADEA-4830-8BE0-47330AB867EF}">
      <dsp:nvSpPr>
        <dsp:cNvPr id="0" name=""/>
        <dsp:cNvSpPr/>
      </dsp:nvSpPr>
      <dsp:spPr>
        <a:xfrm>
          <a:off x="0" y="24858"/>
          <a:ext cx="8128000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Актуалізація опорних знань</a:t>
          </a:r>
        </a:p>
      </dsp:txBody>
      <dsp:txXfrm>
        <a:off x="23417" y="48275"/>
        <a:ext cx="8081166" cy="432866"/>
      </dsp:txXfrm>
    </dsp:sp>
    <dsp:sp modelId="{119EE27D-470F-4DBB-BB61-1EC590308498}">
      <dsp:nvSpPr>
        <dsp:cNvPr id="0" name=""/>
        <dsp:cNvSpPr/>
      </dsp:nvSpPr>
      <dsp:spPr>
        <a:xfrm>
          <a:off x="0" y="504558"/>
          <a:ext cx="8128000" cy="72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dirty="0" smtClean="0"/>
            <a:t> «Мозковий штурм», «Асоціативний кущ», «Дерево рішень», «Сніжна грудка»; вправи «Так чи Ні?», «Ланцюжок», «Знайди зайве», «Порядок дій», «Годинник».</a:t>
          </a:r>
          <a:endParaRPr lang="ru-RU" sz="1600" kern="1200" dirty="0"/>
        </a:p>
      </dsp:txBody>
      <dsp:txXfrm>
        <a:off x="0" y="504558"/>
        <a:ext cx="8128000" cy="724500"/>
      </dsp:txXfrm>
    </dsp:sp>
    <dsp:sp modelId="{B0D689A0-1A5D-4A54-9895-DDDF40E14240}">
      <dsp:nvSpPr>
        <dsp:cNvPr id="0" name=""/>
        <dsp:cNvSpPr/>
      </dsp:nvSpPr>
      <dsp:spPr>
        <a:xfrm>
          <a:off x="0" y="1229058"/>
          <a:ext cx="8128000" cy="479700"/>
        </a:xfrm>
        <a:prstGeom prst="roundRect">
          <a:avLst/>
        </a:prstGeom>
        <a:solidFill>
          <a:schemeClr val="accent2">
            <a:hueOff val="338703"/>
            <a:satOff val="-1658"/>
            <a:lumOff val="93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Опрацювання матеріалу</a:t>
          </a:r>
          <a:endParaRPr lang="ru-RU" sz="2000" kern="1200" dirty="0"/>
        </a:p>
      </dsp:txBody>
      <dsp:txXfrm>
        <a:off x="23417" y="1252475"/>
        <a:ext cx="8081166" cy="432866"/>
      </dsp:txXfrm>
    </dsp:sp>
    <dsp:sp modelId="{A7723B8A-B60D-4851-9F79-B86B841E1621}">
      <dsp:nvSpPr>
        <dsp:cNvPr id="0" name=""/>
        <dsp:cNvSpPr/>
      </dsp:nvSpPr>
      <dsp:spPr>
        <a:xfrm>
          <a:off x="0" y="1708758"/>
          <a:ext cx="8128000" cy="50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dirty="0" smtClean="0"/>
            <a:t>залучається значна кількість дидактичного матеріалу через мультимедіа, що підвищує якість пояснення.</a:t>
          </a:r>
          <a:endParaRPr lang="ru-RU" sz="1600" kern="1200" dirty="0"/>
        </a:p>
      </dsp:txBody>
      <dsp:txXfrm>
        <a:off x="0" y="1708758"/>
        <a:ext cx="8128000" cy="507150"/>
      </dsp:txXfrm>
    </dsp:sp>
    <dsp:sp modelId="{3B5BBBD5-21D5-40BB-B53B-DB109E0B28B6}">
      <dsp:nvSpPr>
        <dsp:cNvPr id="0" name=""/>
        <dsp:cNvSpPr/>
      </dsp:nvSpPr>
      <dsp:spPr>
        <a:xfrm>
          <a:off x="0" y="2215908"/>
          <a:ext cx="8128000" cy="479700"/>
        </a:xfrm>
        <a:prstGeom prst="roundRect">
          <a:avLst/>
        </a:prstGeom>
        <a:solidFill>
          <a:schemeClr val="accent2">
            <a:hueOff val="677407"/>
            <a:satOff val="-3316"/>
            <a:lumOff val="186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Первинне закріплення знань</a:t>
          </a:r>
          <a:endParaRPr lang="ru-RU" sz="2000" kern="1200" dirty="0"/>
        </a:p>
      </dsp:txBody>
      <dsp:txXfrm>
        <a:off x="23417" y="2239325"/>
        <a:ext cx="8081166" cy="432866"/>
      </dsp:txXfrm>
    </dsp:sp>
    <dsp:sp modelId="{652CD48B-C878-4F03-AAE9-D834C8BDB1AB}">
      <dsp:nvSpPr>
        <dsp:cNvPr id="0" name=""/>
        <dsp:cNvSpPr/>
      </dsp:nvSpPr>
      <dsp:spPr>
        <a:xfrm>
          <a:off x="0" y="2695608"/>
          <a:ext cx="8128000" cy="50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dirty="0" smtClean="0"/>
            <a:t>можна використовувати не тільки матеріал підручника але і цікаві завдання, які попередньо поміщені на дошку уроку в </a:t>
          </a:r>
          <a:r>
            <a:rPr lang="uk-UA" sz="1600" kern="1200" dirty="0" err="1" smtClean="0"/>
            <a:t>Padlet</a:t>
          </a:r>
          <a:r>
            <a:rPr lang="uk-UA" sz="1600" kern="1200" dirty="0" smtClean="0"/>
            <a:t>. </a:t>
          </a:r>
          <a:endParaRPr lang="ru-RU" sz="1600" kern="1200" dirty="0"/>
        </a:p>
      </dsp:txBody>
      <dsp:txXfrm>
        <a:off x="0" y="2695608"/>
        <a:ext cx="8128000" cy="507150"/>
      </dsp:txXfrm>
    </dsp:sp>
    <dsp:sp modelId="{DE592E7F-9D23-4776-AB2E-0F57AA29FEE9}">
      <dsp:nvSpPr>
        <dsp:cNvPr id="0" name=""/>
        <dsp:cNvSpPr/>
      </dsp:nvSpPr>
      <dsp:spPr>
        <a:xfrm>
          <a:off x="0" y="3202758"/>
          <a:ext cx="8128000" cy="479700"/>
        </a:xfrm>
        <a:prstGeom prst="roundRect">
          <a:avLst/>
        </a:prstGeom>
        <a:solidFill>
          <a:schemeClr val="accent2">
            <a:hueOff val="1016110"/>
            <a:satOff val="-4974"/>
            <a:lumOff val="279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Закріплення та повторення</a:t>
          </a:r>
          <a:endParaRPr lang="ru-RU" sz="2000" kern="1200" dirty="0"/>
        </a:p>
      </dsp:txBody>
      <dsp:txXfrm>
        <a:off x="23417" y="3226175"/>
        <a:ext cx="8081166" cy="432866"/>
      </dsp:txXfrm>
    </dsp:sp>
    <dsp:sp modelId="{B09A1D7A-A9CC-4CE8-9400-F1FB7BE68A25}">
      <dsp:nvSpPr>
        <dsp:cNvPr id="0" name=""/>
        <dsp:cNvSpPr/>
      </dsp:nvSpPr>
      <dsp:spPr>
        <a:xfrm>
          <a:off x="0" y="3682458"/>
          <a:ext cx="8128000" cy="50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dirty="0" smtClean="0"/>
            <a:t>для впровадження диференційованого та індивідуального підходів навчання, застосовуючи різнорівневі завдання.</a:t>
          </a:r>
          <a:endParaRPr lang="ru-RU" sz="1600" kern="1200" dirty="0"/>
        </a:p>
      </dsp:txBody>
      <dsp:txXfrm>
        <a:off x="0" y="3682458"/>
        <a:ext cx="8128000" cy="507150"/>
      </dsp:txXfrm>
    </dsp:sp>
    <dsp:sp modelId="{64532D74-2D17-4510-A3E1-E08EE9FD91AE}">
      <dsp:nvSpPr>
        <dsp:cNvPr id="0" name=""/>
        <dsp:cNvSpPr/>
      </dsp:nvSpPr>
      <dsp:spPr>
        <a:xfrm>
          <a:off x="0" y="4189608"/>
          <a:ext cx="8128000" cy="479700"/>
        </a:xfrm>
        <a:prstGeom prst="roundRect">
          <a:avLst/>
        </a:prstGeom>
        <a:solidFill>
          <a:schemeClr val="accent2">
            <a:hueOff val="1354814"/>
            <a:satOff val="-6632"/>
            <a:lumOff val="372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Рефлексія</a:t>
          </a:r>
          <a:endParaRPr lang="ru-RU" sz="2000" kern="1200" dirty="0"/>
        </a:p>
      </dsp:txBody>
      <dsp:txXfrm>
        <a:off x="23417" y="4213025"/>
        <a:ext cx="8081166" cy="432866"/>
      </dsp:txXfrm>
    </dsp:sp>
    <dsp:sp modelId="{CD4F9143-74B0-4466-9449-B0C5B7311B88}">
      <dsp:nvSpPr>
        <dsp:cNvPr id="0" name=""/>
        <dsp:cNvSpPr/>
      </dsp:nvSpPr>
      <dsp:spPr>
        <a:xfrm>
          <a:off x="0" y="4669308"/>
          <a:ext cx="8128000" cy="72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dirty="0" smtClean="0"/>
            <a:t>діти можуть залишити відгук про урок , вказати, які моменти залишилися не зовсім зрозумілі, розміщення індивідуальних завдань та домашнього доопрацювання</a:t>
          </a:r>
          <a:endParaRPr lang="ru-RU" sz="1600" kern="1200" dirty="0"/>
        </a:p>
      </dsp:txBody>
      <dsp:txXfrm>
        <a:off x="0" y="4669308"/>
        <a:ext cx="8128000" cy="724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1639-B2D6-4652-B8C3-1B4C224A7BAF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1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5935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7577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193437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6866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47374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7973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10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4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843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05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237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79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8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477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5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14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569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692" y="0"/>
            <a:ext cx="8825658" cy="3329581"/>
          </a:xfrm>
        </p:spPr>
        <p:txBody>
          <a:bodyPr/>
          <a:lstStyle/>
          <a:p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ожливості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інтерактивної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дошки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Бесплатная платформа для создания онлайн-досок Padl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90" y="3608408"/>
            <a:ext cx="4151730" cy="2337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3473" y="3583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6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1"/>
    </mc:Choice>
    <mc:Fallback xmlns="">
      <p:transition spd="slow" advTm="2965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211873" cy="117566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sz="3200" i="1" dirty="0" smtClean="0"/>
              <a:t>Планер</a:t>
            </a:r>
            <a:endParaRPr lang="ru-RU" sz="32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75" y="2049505"/>
            <a:ext cx="9107004" cy="36623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7449" y="735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4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211873" cy="117566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Засіб </a:t>
            </a:r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 технології «Перевернутий клас»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Технология «перевернутый класс»: суть метода и применение | ВКонтакт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677" y="2374617"/>
            <a:ext cx="5731657" cy="334346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2447" y="1018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2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211873" cy="117566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 для розміщення матеріалів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013" y="1990071"/>
            <a:ext cx="6970077" cy="29201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2047" y="1018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3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211873" cy="117566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Дошка оголошень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409" y="2058699"/>
            <a:ext cx="8043275" cy="3681679"/>
          </a:xfrm>
          <a:prstGeom prst="rect">
            <a:avLst/>
          </a:prstGeom>
        </p:spPr>
      </p:pic>
      <p:pic>
        <p:nvPicPr>
          <p:cNvPr id="3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7246" y="929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2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211873" cy="1175666"/>
          </a:xfrm>
          <a:solidFill>
            <a:srgbClr val="92D05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ошка </a:t>
            </a:r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представлення результатів дитячих робіт, звітності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5454" r="2565"/>
          <a:stretch/>
        </p:blipFill>
        <p:spPr>
          <a:xfrm>
            <a:off x="869515" y="2054268"/>
            <a:ext cx="7573027" cy="2917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4584" y="1018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8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211873" cy="117566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ісце </a:t>
            </a:r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комунікації вчителя з батьками, учнями, вчителями.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32" y="1929530"/>
            <a:ext cx="7696200" cy="3124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5157" y="1018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8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9"/>
            <a:ext cx="9211873" cy="662098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структурі уроку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9562333"/>
              </p:ext>
            </p:extLst>
          </p:nvPr>
        </p:nvGraphicFramePr>
        <p:xfrm>
          <a:off x="766872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44713" y="50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6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Дистанційне навчання - сучасна форма освіти чи освоєння нової професії  батьками? | ТРК Вінничи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91" y="2353543"/>
            <a:ext cx="4411563" cy="248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Як триває навчання у школах США, Іспанії та Італії: цікаві факт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685" y="2253509"/>
            <a:ext cx="4433213" cy="249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211873" cy="117566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ефективний як під час дистанційного навчання, так і під час стаціонарного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3291" y="1004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1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6218" y="0"/>
            <a:ext cx="8825658" cy="3329581"/>
          </a:xfrm>
        </p:spPr>
        <p:txBody>
          <a:bodyPr/>
          <a:lstStyle/>
          <a:p>
            <a:pPr algn="ctr"/>
            <a:r>
              <a:rPr lang="uk-U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4247" y="1359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4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30306" y="100685"/>
            <a:ext cx="7919765" cy="3959478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Віртуальна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інтерактивна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018" y="1475647"/>
            <a:ext cx="9882282" cy="4556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8000" endPos="28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78098" y="483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35"/>
    </mc:Choice>
    <mc:Fallback xmlns="">
      <p:transition spd="slow" advTm="6043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6365" y="2100648"/>
            <a:ext cx="609600" cy="609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6" y="609600"/>
            <a:ext cx="9279288" cy="563385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0595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30"/>
    </mc:Choice>
    <mc:Fallback xmlns="">
      <p:transition spd="slow" advTm="4273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Реєстрація та вхід</a:t>
            </a:r>
            <a:endParaRPr lang="ru-RU" dirty="0"/>
          </a:p>
        </p:txBody>
      </p:sp>
      <p:pic>
        <p:nvPicPr>
          <p:cNvPr id="3" name="4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0867" y="2814229"/>
            <a:ext cx="609600" cy="609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1466" t="16211" r="32878" b="13603"/>
          <a:stretch/>
        </p:blipFill>
        <p:spPr>
          <a:xfrm>
            <a:off x="5108629" y="252394"/>
            <a:ext cx="5731239" cy="634287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4530" lon="2697671" rev="247967"/>
            </a:camera>
            <a:lightRig rig="threePt" dir="t"/>
          </a:scene3d>
          <a:sp3d>
            <a:bevelT prst="slope"/>
            <a:bevelB w="139700" h="139700" prst="divot"/>
          </a:sp3d>
        </p:spPr>
      </p:pic>
    </p:spTree>
    <p:extLst>
      <p:ext uri="{BB962C8B-B14F-4D97-AF65-F5344CB8AC3E}">
        <p14:creationId xmlns:p14="http://schemas.microsoft.com/office/powerpoint/2010/main" val="359076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568" t="18702" r="2709" b="23609"/>
          <a:stretch/>
        </p:blipFill>
        <p:spPr>
          <a:xfrm>
            <a:off x="107577" y="2162531"/>
            <a:ext cx="11987708" cy="4157587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2735" y="543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3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Шаблони</a:t>
            </a:r>
            <a:endParaRPr lang="ru-RU" dirty="0"/>
          </a:p>
        </p:txBody>
      </p:sp>
      <p:pic>
        <p:nvPicPr>
          <p:cNvPr id="3" name="6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311" y="1548448"/>
            <a:ext cx="609600" cy="609600"/>
          </a:xfrm>
        </p:spPr>
      </p:pic>
      <p:pic>
        <p:nvPicPr>
          <p:cNvPr id="3076" name="Picture 4" descr="Padlet шаблон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822" y="592447"/>
            <a:ext cx="8817178" cy="614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43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Додавання</a:t>
            </a:r>
            <a:r>
              <a:rPr lang="ru-RU" dirty="0" smtClean="0"/>
              <a:t> </a:t>
            </a:r>
            <a:r>
              <a:rPr lang="ru-RU" dirty="0" err="1" smtClean="0"/>
              <a:t>допису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379" t="16459" r="219" b="13674"/>
          <a:stretch/>
        </p:blipFill>
        <p:spPr>
          <a:xfrm>
            <a:off x="0" y="1853248"/>
            <a:ext cx="11781289" cy="4800600"/>
          </a:xfrm>
          <a:prstGeom prst="rect">
            <a:avLst/>
          </a:prstGeom>
        </p:spPr>
      </p:pic>
      <p:pic>
        <p:nvPicPr>
          <p:cNvPr id="3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422" y="386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2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1748" y="216709"/>
            <a:ext cx="9379907" cy="1371600"/>
          </a:xfrm>
        </p:spPr>
        <p:txBody>
          <a:bodyPr>
            <a:normAutofit/>
          </a:bodyPr>
          <a:lstStyle/>
          <a:p>
            <a:pPr algn="ctr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Сервіс Padlet можна застосовувати у навчальному процесі в якості: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0782108"/>
              </p:ext>
            </p:extLst>
          </p:nvPr>
        </p:nvGraphicFramePr>
        <p:xfrm>
          <a:off x="6231701" y="1916481"/>
          <a:ext cx="5793286" cy="3267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013960"/>
              </p:ext>
            </p:extLst>
          </p:nvPr>
        </p:nvGraphicFramePr>
        <p:xfrm>
          <a:off x="100207" y="1930161"/>
          <a:ext cx="5970741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1748" y="292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"/>
    </mc:Choice>
    <mc:Fallback xmlns="">
      <p:transition spd="slow" advTm="171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211873" cy="117566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sz="3200" i="1" dirty="0"/>
              <a:t>Місце для структурованого зберігання </a:t>
            </a:r>
            <a:r>
              <a:rPr lang="uk-UA" sz="3200" i="1" dirty="0" smtClean="0"/>
              <a:t>матеріалів</a:t>
            </a:r>
            <a:endParaRPr lang="ru-RU" sz="32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693" y="2057399"/>
            <a:ext cx="7265519" cy="30907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111" y="2498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9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953</TotalTime>
  <Words>238</Words>
  <Application>Microsoft Office PowerPoint</Application>
  <PresentationFormat>Широкоэкранный</PresentationFormat>
  <Paragraphs>33</Paragraphs>
  <Slides>18</Slides>
  <Notes>0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Times New Roman</vt:lpstr>
      <vt:lpstr>Wingdings 3</vt:lpstr>
      <vt:lpstr>Ион</vt:lpstr>
      <vt:lpstr>Можливості застосування інтерактивної дошки padlet</vt:lpstr>
      <vt:lpstr>Презентация PowerPoint</vt:lpstr>
      <vt:lpstr>Презентация PowerPoint</vt:lpstr>
      <vt:lpstr>Реєстрація та вхід</vt:lpstr>
      <vt:lpstr>Презентация PowerPoint</vt:lpstr>
      <vt:lpstr>Шаблони</vt:lpstr>
      <vt:lpstr>Додавання допису</vt:lpstr>
      <vt:lpstr>Сервіс Padlet можна застосовувати у навчальному процесі в якості: </vt:lpstr>
      <vt:lpstr>Місце для структурованого зберігання матеріалів</vt:lpstr>
      <vt:lpstr>Планер</vt:lpstr>
      <vt:lpstr>Засіб реалізації технології «Перевернутий клас»</vt:lpstr>
      <vt:lpstr>Майданчик для розміщення матеріалів </vt:lpstr>
      <vt:lpstr>Дошка оголошень</vt:lpstr>
      <vt:lpstr>Дошка для представлення результатів дитячих робіт, звітності</vt:lpstr>
      <vt:lpstr>Місце для комунікації вчителя з батьками, учнями, вчителями.</vt:lpstr>
      <vt:lpstr>Padlet в структурі уроку</vt:lpstr>
      <vt:lpstr>Padlet ефективний як під час дистанційного навчання, так і під час стаціонарного</vt:lpstr>
      <vt:lpstr>Дякую за увагу!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можливості застосування інтерактивної дошки padlet</dc:title>
  <dc:creator>hladchenko.marry@gmail.com</dc:creator>
  <cp:lastModifiedBy>Yulia</cp:lastModifiedBy>
  <cp:revision>21</cp:revision>
  <dcterms:created xsi:type="dcterms:W3CDTF">2021-10-18T23:09:44Z</dcterms:created>
  <dcterms:modified xsi:type="dcterms:W3CDTF">2021-10-19T20:49:35Z</dcterms:modified>
</cp:coreProperties>
</file>