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8" r:id="rId19"/>
    <p:sldId id="267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52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5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0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7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0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4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5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93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5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4EA4-52E4-4D54-8364-8215E3B08C2F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53D79B9-2816-4746-A1E2-335B88C2C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mindmeister.com/r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symbaloo.com/home/mix/13eOcMZU9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ru.padlet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quizlet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ru.wix.com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ted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google.com/intl/ru/edu/products/productivity-tools/classro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tagul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classtools.net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docsstorybuilder.appspot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7637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 </a:t>
            </a:r>
            <a:b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виховному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" y="0"/>
            <a:ext cx="9140021" cy="6858000"/>
          </a:xfrm>
        </p:spPr>
      </p:pic>
    </p:spTree>
    <p:extLst>
      <p:ext uri="{BB962C8B-B14F-4D97-AF65-F5344CB8AC3E}">
        <p14:creationId xmlns:p14="http://schemas.microsoft.com/office/powerpoint/2010/main" val="417585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1033"/>
            <a:ext cx="6624737" cy="4548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2848" y="2420888"/>
            <a:ext cx="241176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411760" y="5949280"/>
            <a:ext cx="5626968" cy="7200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http://learningapps.org/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7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Mindmeister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2240" y="2564904"/>
            <a:ext cx="241176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https://www.mindmeister.com/ru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24744"/>
            <a:ext cx="6588224" cy="48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Symbaloo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24440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http://www.symbaloo.com/home/mix/13eOcMZU9A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5" y="1718811"/>
            <a:ext cx="7298993" cy="40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2240" y="2564904"/>
            <a:ext cx="241176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https://ru.padlet.com/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" y="1196752"/>
            <a:ext cx="66472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Quizlet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2240" y="2564904"/>
            <a:ext cx="241176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https://quizlet.com/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6552728" cy="45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Wix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2240" y="2564904"/>
            <a:ext cx="241176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http://ru.wix.com/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9" y="1137512"/>
            <a:ext cx="5818119" cy="47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2240" y="2132856"/>
            <a:ext cx="241176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https://www.ted.com/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661838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Google.classroom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44208" y="2204864"/>
            <a:ext cx="269979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2372" y="5615124"/>
            <a:ext cx="8430108" cy="99619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https://www.google.com/intl/ru/edu/products/productivity-tools/classroom/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6336704" cy="44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Tagul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2200" y="2204864"/>
            <a:ext cx="27718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https://tagul.com/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976664" cy="45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15733"/>
            <a:ext cx="7920879" cy="40775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радикально,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новому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r">
              <a:buNone/>
            </a:pP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Норберт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Вінер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 і </a:t>
            </a:r>
            <a:r>
              <a:rPr lang="ru-RU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endParaRPr lang="ru-RU" sz="2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6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ClassTools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2240" y="2564904"/>
            <a:ext cx="241176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кросворди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9832" y="5877272"/>
            <a:ext cx="562696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http://www.classtools.net/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3" y="1196752"/>
            <a:ext cx="65317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 Builder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784887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39752" y="5877272"/>
            <a:ext cx="6347048" cy="7200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http://docsstorybuilder.appspot.com/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070654" cy="38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Google+,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YouTube, </a:t>
            </a:r>
          </a:p>
          <a:p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Google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з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доступом.</a:t>
            </a:r>
          </a:p>
        </p:txBody>
      </p:sp>
    </p:spTree>
    <p:extLst>
      <p:ext uri="{BB962C8B-B14F-4D97-AF65-F5344CB8AC3E}">
        <p14:creationId xmlns:p14="http://schemas.microsoft.com/office/powerpoint/2010/main" val="3684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97" y="476672"/>
            <a:ext cx="8229600" cy="12821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98" y="2060848"/>
            <a:ext cx="8378573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відеоданих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комп`ютерів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комп`ютерних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зв`язку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92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  <p:extLst>
      <p:ext uri="{BB962C8B-B14F-4D97-AF65-F5344CB8AC3E}">
        <p14:creationId xmlns:p14="http://schemas.microsoft.com/office/powerpoint/2010/main" val="183522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  <p:extLst>
      <p:ext uri="{BB962C8B-B14F-4D97-AF65-F5344CB8AC3E}">
        <p14:creationId xmlns:p14="http://schemas.microsoft.com/office/powerpoint/2010/main" val="344049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  <p:extLst>
      <p:ext uri="{BB962C8B-B14F-4D97-AF65-F5344CB8AC3E}">
        <p14:creationId xmlns:p14="http://schemas.microsoft.com/office/powerpoint/2010/main" val="344049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455" cy="6858000"/>
          </a:xfrm>
        </p:spPr>
      </p:pic>
    </p:spTree>
    <p:extLst>
      <p:ext uri="{BB962C8B-B14F-4D97-AF65-F5344CB8AC3E}">
        <p14:creationId xmlns:p14="http://schemas.microsoft.com/office/powerpoint/2010/main" val="344049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246" cy="6858000"/>
          </a:xfrm>
        </p:spPr>
      </p:pic>
    </p:spTree>
    <p:extLst>
      <p:ext uri="{BB962C8B-B14F-4D97-AF65-F5344CB8AC3E}">
        <p14:creationId xmlns:p14="http://schemas.microsoft.com/office/powerpoint/2010/main" val="417585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ня\Pictures\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5373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329</TotalTime>
  <Words>230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Times New Roman</vt:lpstr>
      <vt:lpstr>Галерея</vt:lpstr>
      <vt:lpstr>ІКТ  в навчально-виховному процесі</vt:lpstr>
      <vt:lpstr>Необхідність ІКТ</vt:lpstr>
      <vt:lpstr>Інформаційно-комунікаційні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LearningApps</vt:lpstr>
      <vt:lpstr>Mindmeister</vt:lpstr>
      <vt:lpstr>Symbaloo</vt:lpstr>
      <vt:lpstr>Padlet</vt:lpstr>
      <vt:lpstr>Quizlet</vt:lpstr>
      <vt:lpstr>Wix</vt:lpstr>
      <vt:lpstr>TED</vt:lpstr>
      <vt:lpstr>Google.classroom</vt:lpstr>
      <vt:lpstr>Tagul</vt:lpstr>
      <vt:lpstr>ClassTools</vt:lpstr>
      <vt:lpstr> Story Builder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Juliya</cp:lastModifiedBy>
  <cp:revision>23</cp:revision>
  <dcterms:created xsi:type="dcterms:W3CDTF">2016-12-08T22:11:01Z</dcterms:created>
  <dcterms:modified xsi:type="dcterms:W3CDTF">2016-12-09T13:40:35Z</dcterms:modified>
</cp:coreProperties>
</file>