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37198" r="26359" b="13407"/>
          <a:stretch/>
        </p:blipFill>
        <p:spPr bwMode="auto">
          <a:xfrm>
            <a:off x="323528" y="404664"/>
            <a:ext cx="849694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13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25833" r="32023" b="13125"/>
          <a:stretch/>
        </p:blipFill>
        <p:spPr bwMode="auto">
          <a:xfrm>
            <a:off x="323528" y="116632"/>
            <a:ext cx="85689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8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t="33124" r="28902" b="9167"/>
          <a:stretch/>
        </p:blipFill>
        <p:spPr bwMode="auto">
          <a:xfrm>
            <a:off x="395536" y="12928"/>
            <a:ext cx="8136904" cy="644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2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7083" r="29722" b="17083"/>
          <a:stretch/>
        </p:blipFill>
        <p:spPr bwMode="auto">
          <a:xfrm>
            <a:off x="395536" y="260648"/>
            <a:ext cx="835292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05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36875" r="28199" b="13750"/>
          <a:stretch/>
        </p:blipFill>
        <p:spPr bwMode="auto">
          <a:xfrm>
            <a:off x="179512" y="-20369"/>
            <a:ext cx="8820472" cy="65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87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30625" r="24802" b="9167"/>
          <a:stretch/>
        </p:blipFill>
        <p:spPr bwMode="auto">
          <a:xfrm>
            <a:off x="179512" y="38100"/>
            <a:ext cx="8640960" cy="648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47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 t="33542" r="29722" b="15416"/>
          <a:stretch/>
        </p:blipFill>
        <p:spPr bwMode="auto">
          <a:xfrm>
            <a:off x="179510" y="116632"/>
            <a:ext cx="8712969" cy="629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7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28542" r="26442" b="11042"/>
          <a:stretch/>
        </p:blipFill>
        <p:spPr bwMode="auto">
          <a:xfrm>
            <a:off x="107503" y="116632"/>
            <a:ext cx="891806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09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28958" r="24685" b="20833"/>
          <a:stretch/>
        </p:blipFill>
        <p:spPr bwMode="auto">
          <a:xfrm>
            <a:off x="251519" y="276320"/>
            <a:ext cx="8712969" cy="59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16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30417" r="27262" b="22500"/>
          <a:stretch/>
        </p:blipFill>
        <p:spPr bwMode="auto">
          <a:xfrm>
            <a:off x="323528" y="24368"/>
            <a:ext cx="8712968" cy="63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0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29166" r="24333" b="17708"/>
          <a:stretch/>
        </p:blipFill>
        <p:spPr bwMode="auto">
          <a:xfrm>
            <a:off x="251520" y="0"/>
            <a:ext cx="8712968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68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 t="28959" r="24802" b="11041"/>
          <a:stretch/>
        </p:blipFill>
        <p:spPr bwMode="auto">
          <a:xfrm>
            <a:off x="179512" y="188640"/>
            <a:ext cx="871296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47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Вова</cp:lastModifiedBy>
  <cp:revision>1</cp:revision>
  <cp:lastPrinted>2019-10-02T12:56:34Z</cp:lastPrinted>
  <dcterms:modified xsi:type="dcterms:W3CDTF">2019-10-02T12:57:47Z</dcterms:modified>
</cp:coreProperties>
</file>