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60B9-7FBF-4BD0-A7E2-3BCB9043BCF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6434-A504-47EE-9347-44FAB064D0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Презентація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Студентки Пом-2-18-1.4з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Федорової Анастасії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89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Атмосфера у школ</a:t>
            </a:r>
            <a:r>
              <a:rPr lang="uk-UA" sz="2400" dirty="0" smtClean="0"/>
              <a:t>і </a:t>
            </a:r>
            <a:r>
              <a:rPr lang="uk-UA" sz="2400" dirty="0" smtClean="0">
                <a:sym typeface="Wingdings" pitchFamily="2" charset="2"/>
              </a:rPr>
              <a:t></a:t>
            </a:r>
            <a:endParaRPr lang="ru-RU" sz="2400" dirty="0"/>
          </a:p>
        </p:txBody>
      </p:sp>
      <p:pic>
        <p:nvPicPr>
          <p:cNvPr id="10" name="Содержимое 9" descr="20171207_113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266982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71207_112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71207_113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052736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Гуртки та виступи</a:t>
            </a:r>
            <a:endParaRPr lang="ru-RU" dirty="0"/>
          </a:p>
        </p:txBody>
      </p:sp>
      <p:pic>
        <p:nvPicPr>
          <p:cNvPr id="4" name="Содержимое 3" descr="20140924_120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23995" y="2924944"/>
            <a:ext cx="4620005" cy="346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70530_111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50306_085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3915" y="2636912"/>
            <a:ext cx="5340085" cy="4005064"/>
          </a:xfrm>
          <a:prstGeom prst="rect">
            <a:avLst/>
          </a:prstGeom>
        </p:spPr>
      </p:pic>
      <p:pic>
        <p:nvPicPr>
          <p:cNvPr id="4" name="Содержимое 3" descr="20141121_0846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622818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4186808" cy="86895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Моменти навчання</a:t>
            </a:r>
            <a:endParaRPr lang="ru-RU" sz="2800" dirty="0"/>
          </a:p>
        </p:txBody>
      </p:sp>
      <p:pic>
        <p:nvPicPr>
          <p:cNvPr id="4" name="Содержимое 3" descr="20171207_125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932040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60219_104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3915" y="1412776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9945</TotalTime>
  <Words>15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Презентація</vt:lpstr>
      <vt:lpstr>Атмосфера у школі </vt:lpstr>
      <vt:lpstr>Гуртки та виступи</vt:lpstr>
      <vt:lpstr>Слайд 4</vt:lpstr>
      <vt:lpstr>Моменти навчання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31</cp:revision>
  <dcterms:created xsi:type="dcterms:W3CDTF">2019-10-24T14:21:10Z</dcterms:created>
  <dcterms:modified xsi:type="dcterms:W3CDTF">2019-10-31T12:06:22Z</dcterms:modified>
</cp:coreProperties>
</file>