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39E18-D24D-424F-97E5-EEC4A2DEB53F}"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ru-RU"/>
        </a:p>
      </dgm:t>
    </dgm:pt>
    <dgm:pt modelId="{94FF2F0C-3551-49E1-895B-A9D41E89689F}">
      <dgm:prSet/>
      <dgm:spPr/>
      <dgm:t>
        <a:bodyPr/>
        <a:lstStyle/>
        <a:p>
          <a:pPr rtl="0"/>
          <a:r>
            <a:rPr lang="uk-UA" smtClean="0"/>
            <a:t>Робота в групах</a:t>
          </a:r>
          <a:endParaRPr lang="uk-UA"/>
        </a:p>
      </dgm:t>
    </dgm:pt>
    <dgm:pt modelId="{5771D2EA-CFFF-4071-8D7E-67035688D2E5}" type="parTrans" cxnId="{0CFBA5CE-B4E4-4EED-B9C5-536747B3ED93}">
      <dgm:prSet/>
      <dgm:spPr/>
      <dgm:t>
        <a:bodyPr/>
        <a:lstStyle/>
        <a:p>
          <a:endParaRPr lang="ru-RU"/>
        </a:p>
      </dgm:t>
    </dgm:pt>
    <dgm:pt modelId="{8D4C1B7A-F88D-49AD-98B8-0AAD61D2ADED}" type="sibTrans" cxnId="{0CFBA5CE-B4E4-4EED-B9C5-536747B3ED93}">
      <dgm:prSet/>
      <dgm:spPr/>
      <dgm:t>
        <a:bodyPr/>
        <a:lstStyle/>
        <a:p>
          <a:endParaRPr lang="ru-RU"/>
        </a:p>
      </dgm:t>
    </dgm:pt>
    <dgm:pt modelId="{00BE1EBE-D1BA-4C38-B746-0BED795F382A}">
      <dgm:prSet/>
      <dgm:spPr/>
      <dgm:t>
        <a:bodyPr/>
        <a:lstStyle/>
        <a:p>
          <a:pPr rtl="0"/>
          <a:r>
            <a:rPr lang="uk-UA" smtClean="0"/>
            <a:t>Метод «Мікрофон»</a:t>
          </a:r>
          <a:endParaRPr lang="uk-UA"/>
        </a:p>
      </dgm:t>
    </dgm:pt>
    <dgm:pt modelId="{0EB43BC5-C013-4C16-854B-15C500DBA471}" type="parTrans" cxnId="{A1DD337C-2F2D-45F8-A4C2-9E89E8E34A4B}">
      <dgm:prSet/>
      <dgm:spPr/>
      <dgm:t>
        <a:bodyPr/>
        <a:lstStyle/>
        <a:p>
          <a:endParaRPr lang="ru-RU"/>
        </a:p>
      </dgm:t>
    </dgm:pt>
    <dgm:pt modelId="{26C08371-4177-49B9-8DD3-4805B83F9400}" type="sibTrans" cxnId="{A1DD337C-2F2D-45F8-A4C2-9E89E8E34A4B}">
      <dgm:prSet/>
      <dgm:spPr/>
      <dgm:t>
        <a:bodyPr/>
        <a:lstStyle/>
        <a:p>
          <a:endParaRPr lang="ru-RU"/>
        </a:p>
      </dgm:t>
    </dgm:pt>
    <dgm:pt modelId="{1FB518F1-4459-4F5C-A166-6BE95B187C1A}">
      <dgm:prSet/>
      <dgm:spPr/>
      <dgm:t>
        <a:bodyPr/>
        <a:lstStyle/>
        <a:p>
          <a:pPr rtl="0"/>
          <a:r>
            <a:rPr lang="uk-UA" smtClean="0"/>
            <a:t>Демонстрація</a:t>
          </a:r>
          <a:endParaRPr lang="uk-UA"/>
        </a:p>
      </dgm:t>
    </dgm:pt>
    <dgm:pt modelId="{ADEBC8AB-4E8A-48C4-A085-1BF8A8AB802D}" type="parTrans" cxnId="{0A26F484-957B-4208-AC3D-CAEACE6B2B20}">
      <dgm:prSet/>
      <dgm:spPr/>
      <dgm:t>
        <a:bodyPr/>
        <a:lstStyle/>
        <a:p>
          <a:endParaRPr lang="ru-RU"/>
        </a:p>
      </dgm:t>
    </dgm:pt>
    <dgm:pt modelId="{92616BFB-2D15-453A-BE10-EEF788AB5EA0}" type="sibTrans" cxnId="{0A26F484-957B-4208-AC3D-CAEACE6B2B20}">
      <dgm:prSet/>
      <dgm:spPr/>
      <dgm:t>
        <a:bodyPr/>
        <a:lstStyle/>
        <a:p>
          <a:endParaRPr lang="ru-RU"/>
        </a:p>
      </dgm:t>
    </dgm:pt>
    <dgm:pt modelId="{7B1863D8-E03F-4304-9503-E27CCF24772B}">
      <dgm:prSet/>
      <dgm:spPr/>
      <dgm:t>
        <a:bodyPr/>
        <a:lstStyle/>
        <a:p>
          <a:pPr rtl="0"/>
          <a:r>
            <a:rPr lang="uk-UA" smtClean="0"/>
            <a:t>Презентація</a:t>
          </a:r>
          <a:endParaRPr lang="uk-UA"/>
        </a:p>
      </dgm:t>
    </dgm:pt>
    <dgm:pt modelId="{9606AB7B-BAF9-4FBC-BED4-ADAED2F1B06F}" type="parTrans" cxnId="{682DDC2B-CF22-4370-88EF-04CF76AAA156}">
      <dgm:prSet/>
      <dgm:spPr/>
      <dgm:t>
        <a:bodyPr/>
        <a:lstStyle/>
        <a:p>
          <a:endParaRPr lang="ru-RU"/>
        </a:p>
      </dgm:t>
    </dgm:pt>
    <dgm:pt modelId="{AD6A7D17-6D6D-49E9-8DA2-7B733B263994}" type="sibTrans" cxnId="{682DDC2B-CF22-4370-88EF-04CF76AAA156}">
      <dgm:prSet/>
      <dgm:spPr/>
      <dgm:t>
        <a:bodyPr/>
        <a:lstStyle/>
        <a:p>
          <a:endParaRPr lang="ru-RU"/>
        </a:p>
      </dgm:t>
    </dgm:pt>
    <dgm:pt modelId="{48F5C304-986C-4FFB-A24E-8E1FB38FA709}" type="pres">
      <dgm:prSet presAssocID="{07539E18-D24D-424F-97E5-EEC4A2DEB53F}" presName="CompostProcess" presStyleCnt="0">
        <dgm:presLayoutVars>
          <dgm:dir/>
          <dgm:resizeHandles val="exact"/>
        </dgm:presLayoutVars>
      </dgm:prSet>
      <dgm:spPr/>
    </dgm:pt>
    <dgm:pt modelId="{2B77B27E-2778-499C-AF52-365A4F220F53}" type="pres">
      <dgm:prSet presAssocID="{07539E18-D24D-424F-97E5-EEC4A2DEB53F}" presName="arrow" presStyleLbl="bgShp" presStyleIdx="0" presStyleCnt="1"/>
      <dgm:spPr/>
    </dgm:pt>
    <dgm:pt modelId="{D0222336-4D0D-4C30-9598-279AE306A207}" type="pres">
      <dgm:prSet presAssocID="{07539E18-D24D-424F-97E5-EEC4A2DEB53F}" presName="linearProcess" presStyleCnt="0"/>
      <dgm:spPr/>
    </dgm:pt>
    <dgm:pt modelId="{2B07E07F-BE3F-4403-A05B-764DDC29B8A8}" type="pres">
      <dgm:prSet presAssocID="{94FF2F0C-3551-49E1-895B-A9D41E89689F}" presName="textNode" presStyleLbl="node1" presStyleIdx="0" presStyleCnt="4">
        <dgm:presLayoutVars>
          <dgm:bulletEnabled val="1"/>
        </dgm:presLayoutVars>
      </dgm:prSet>
      <dgm:spPr/>
    </dgm:pt>
    <dgm:pt modelId="{75CFB74C-74E1-4131-B5E4-9D03475B3928}" type="pres">
      <dgm:prSet presAssocID="{8D4C1B7A-F88D-49AD-98B8-0AAD61D2ADED}" presName="sibTrans" presStyleCnt="0"/>
      <dgm:spPr/>
    </dgm:pt>
    <dgm:pt modelId="{2A937F78-7801-48E1-8920-AEF06862A448}" type="pres">
      <dgm:prSet presAssocID="{00BE1EBE-D1BA-4C38-B746-0BED795F382A}" presName="textNode" presStyleLbl="node1" presStyleIdx="1" presStyleCnt="4">
        <dgm:presLayoutVars>
          <dgm:bulletEnabled val="1"/>
        </dgm:presLayoutVars>
      </dgm:prSet>
      <dgm:spPr/>
    </dgm:pt>
    <dgm:pt modelId="{60D081AC-D93D-4BD4-8719-6FD83139265A}" type="pres">
      <dgm:prSet presAssocID="{26C08371-4177-49B9-8DD3-4805B83F9400}" presName="sibTrans" presStyleCnt="0"/>
      <dgm:spPr/>
    </dgm:pt>
    <dgm:pt modelId="{B3712434-7F64-46D3-8928-E750EFE9D3E4}" type="pres">
      <dgm:prSet presAssocID="{1FB518F1-4459-4F5C-A166-6BE95B187C1A}" presName="textNode" presStyleLbl="node1" presStyleIdx="2" presStyleCnt="4">
        <dgm:presLayoutVars>
          <dgm:bulletEnabled val="1"/>
        </dgm:presLayoutVars>
      </dgm:prSet>
      <dgm:spPr/>
    </dgm:pt>
    <dgm:pt modelId="{3B58450C-F19B-4AA1-AADD-10AD8DB21168}" type="pres">
      <dgm:prSet presAssocID="{92616BFB-2D15-453A-BE10-EEF788AB5EA0}" presName="sibTrans" presStyleCnt="0"/>
      <dgm:spPr/>
    </dgm:pt>
    <dgm:pt modelId="{5EAE947F-9C95-40BD-BFC9-D6CFF6928CE8}" type="pres">
      <dgm:prSet presAssocID="{7B1863D8-E03F-4304-9503-E27CCF24772B}" presName="textNode" presStyleLbl="node1" presStyleIdx="3" presStyleCnt="4">
        <dgm:presLayoutVars>
          <dgm:bulletEnabled val="1"/>
        </dgm:presLayoutVars>
      </dgm:prSet>
      <dgm:spPr/>
    </dgm:pt>
  </dgm:ptLst>
  <dgm:cxnLst>
    <dgm:cxn modelId="{54AAB3A0-FDA5-48A1-99C7-D5E9D943B937}" type="presOf" srcId="{00BE1EBE-D1BA-4C38-B746-0BED795F382A}" destId="{2A937F78-7801-48E1-8920-AEF06862A448}" srcOrd="0" destOrd="0" presId="urn:microsoft.com/office/officeart/2005/8/layout/hProcess9"/>
    <dgm:cxn modelId="{0CFBA5CE-B4E4-4EED-B9C5-536747B3ED93}" srcId="{07539E18-D24D-424F-97E5-EEC4A2DEB53F}" destId="{94FF2F0C-3551-49E1-895B-A9D41E89689F}" srcOrd="0" destOrd="0" parTransId="{5771D2EA-CFFF-4071-8D7E-67035688D2E5}" sibTransId="{8D4C1B7A-F88D-49AD-98B8-0AAD61D2ADED}"/>
    <dgm:cxn modelId="{AE9BC905-0DD7-4712-AF1A-E479FADD63D5}" type="presOf" srcId="{1FB518F1-4459-4F5C-A166-6BE95B187C1A}" destId="{B3712434-7F64-46D3-8928-E750EFE9D3E4}" srcOrd="0" destOrd="0" presId="urn:microsoft.com/office/officeart/2005/8/layout/hProcess9"/>
    <dgm:cxn modelId="{DFE50CD0-EE06-4605-B19E-66DEADB25186}" type="presOf" srcId="{94FF2F0C-3551-49E1-895B-A9D41E89689F}" destId="{2B07E07F-BE3F-4403-A05B-764DDC29B8A8}" srcOrd="0" destOrd="0" presId="urn:microsoft.com/office/officeart/2005/8/layout/hProcess9"/>
    <dgm:cxn modelId="{0A26F484-957B-4208-AC3D-CAEACE6B2B20}" srcId="{07539E18-D24D-424F-97E5-EEC4A2DEB53F}" destId="{1FB518F1-4459-4F5C-A166-6BE95B187C1A}" srcOrd="2" destOrd="0" parTransId="{ADEBC8AB-4E8A-48C4-A085-1BF8A8AB802D}" sibTransId="{92616BFB-2D15-453A-BE10-EEF788AB5EA0}"/>
    <dgm:cxn modelId="{F4A5B2FF-ED96-4258-9878-0CA654985410}" type="presOf" srcId="{7B1863D8-E03F-4304-9503-E27CCF24772B}" destId="{5EAE947F-9C95-40BD-BFC9-D6CFF6928CE8}" srcOrd="0" destOrd="0" presId="urn:microsoft.com/office/officeart/2005/8/layout/hProcess9"/>
    <dgm:cxn modelId="{44C52433-CD80-4A1E-95A2-01AE5C8F2A00}" type="presOf" srcId="{07539E18-D24D-424F-97E5-EEC4A2DEB53F}" destId="{48F5C304-986C-4FFB-A24E-8E1FB38FA709}" srcOrd="0" destOrd="0" presId="urn:microsoft.com/office/officeart/2005/8/layout/hProcess9"/>
    <dgm:cxn modelId="{682DDC2B-CF22-4370-88EF-04CF76AAA156}" srcId="{07539E18-D24D-424F-97E5-EEC4A2DEB53F}" destId="{7B1863D8-E03F-4304-9503-E27CCF24772B}" srcOrd="3" destOrd="0" parTransId="{9606AB7B-BAF9-4FBC-BED4-ADAED2F1B06F}" sibTransId="{AD6A7D17-6D6D-49E9-8DA2-7B733B263994}"/>
    <dgm:cxn modelId="{A1DD337C-2F2D-45F8-A4C2-9E89E8E34A4B}" srcId="{07539E18-D24D-424F-97E5-EEC4A2DEB53F}" destId="{00BE1EBE-D1BA-4C38-B746-0BED795F382A}" srcOrd="1" destOrd="0" parTransId="{0EB43BC5-C013-4C16-854B-15C500DBA471}" sibTransId="{26C08371-4177-49B9-8DD3-4805B83F9400}"/>
    <dgm:cxn modelId="{FB577B98-9594-429D-B0FD-C46132A48210}" type="presParOf" srcId="{48F5C304-986C-4FFB-A24E-8E1FB38FA709}" destId="{2B77B27E-2778-499C-AF52-365A4F220F53}" srcOrd="0" destOrd="0" presId="urn:microsoft.com/office/officeart/2005/8/layout/hProcess9"/>
    <dgm:cxn modelId="{607E4D05-62F2-41DF-B901-9FDACA4AD635}" type="presParOf" srcId="{48F5C304-986C-4FFB-A24E-8E1FB38FA709}" destId="{D0222336-4D0D-4C30-9598-279AE306A207}" srcOrd="1" destOrd="0" presId="urn:microsoft.com/office/officeart/2005/8/layout/hProcess9"/>
    <dgm:cxn modelId="{CF1BEDB2-05DE-4967-A79E-36D83CDE7C46}" type="presParOf" srcId="{D0222336-4D0D-4C30-9598-279AE306A207}" destId="{2B07E07F-BE3F-4403-A05B-764DDC29B8A8}" srcOrd="0" destOrd="0" presId="urn:microsoft.com/office/officeart/2005/8/layout/hProcess9"/>
    <dgm:cxn modelId="{27F59F77-A10E-454F-B633-6432EDEE4928}" type="presParOf" srcId="{D0222336-4D0D-4C30-9598-279AE306A207}" destId="{75CFB74C-74E1-4131-B5E4-9D03475B3928}" srcOrd="1" destOrd="0" presId="urn:microsoft.com/office/officeart/2005/8/layout/hProcess9"/>
    <dgm:cxn modelId="{B5A61B66-1A6C-47C3-A006-AC0F94C8BBB9}" type="presParOf" srcId="{D0222336-4D0D-4C30-9598-279AE306A207}" destId="{2A937F78-7801-48E1-8920-AEF06862A448}" srcOrd="2" destOrd="0" presId="urn:microsoft.com/office/officeart/2005/8/layout/hProcess9"/>
    <dgm:cxn modelId="{5BD2E517-1151-42C5-B460-9602D221668C}" type="presParOf" srcId="{D0222336-4D0D-4C30-9598-279AE306A207}" destId="{60D081AC-D93D-4BD4-8719-6FD83139265A}" srcOrd="3" destOrd="0" presId="urn:microsoft.com/office/officeart/2005/8/layout/hProcess9"/>
    <dgm:cxn modelId="{7C0F1DEB-6D07-4885-A467-02E6BBA03441}" type="presParOf" srcId="{D0222336-4D0D-4C30-9598-279AE306A207}" destId="{B3712434-7F64-46D3-8928-E750EFE9D3E4}" srcOrd="4" destOrd="0" presId="urn:microsoft.com/office/officeart/2005/8/layout/hProcess9"/>
    <dgm:cxn modelId="{C3AACF17-E630-450D-90AB-75BD1394E439}" type="presParOf" srcId="{D0222336-4D0D-4C30-9598-279AE306A207}" destId="{3B58450C-F19B-4AA1-AADD-10AD8DB21168}" srcOrd="5" destOrd="0" presId="urn:microsoft.com/office/officeart/2005/8/layout/hProcess9"/>
    <dgm:cxn modelId="{4369C9F8-5A9B-4D27-BDE3-30D01212174F}" type="presParOf" srcId="{D0222336-4D0D-4C30-9598-279AE306A207}" destId="{5EAE947F-9C95-40BD-BFC9-D6CFF6928CE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9B27E-E9ED-42AE-A7C9-767AD67C2EF1}"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ru-RU"/>
        </a:p>
      </dgm:t>
    </dgm:pt>
    <dgm:pt modelId="{58D47AEC-9CEB-4B9A-A9B3-A40357B3BDD3}">
      <dgm:prSet/>
      <dgm:spPr/>
      <dgm:t>
        <a:bodyPr/>
        <a:lstStyle/>
        <a:p>
          <a:pPr rtl="0"/>
          <a:r>
            <a:rPr lang="uk-UA" smtClean="0"/>
            <a:t>Використання персональних комп’ютерів та особистих засобів Інтернет-доступу у практиці педагога-позашкільника </a:t>
          </a:r>
          <a:r>
            <a:rPr lang="en-US" smtClean="0"/>
            <a:t>BYOD –</a:t>
          </a:r>
          <a:r>
            <a:rPr lang="uk-UA" smtClean="0"/>
            <a:t>технології («</a:t>
          </a:r>
          <a:r>
            <a:rPr lang="en-US" smtClean="0"/>
            <a:t>Bring Your Own Device»). </a:t>
          </a:r>
          <a:r>
            <a:rPr lang="uk-UA" smtClean="0"/>
            <a:t>Створюються спеціальні програми для роботи зі смартфонами на освітніх заняттях. Окрім використання сучасних смартфонів для пошуку необхідної інформації, можна також використовувати Інтернет-платформи для проведення тестування або організації заняття у формі квесту за допомогою </a:t>
          </a:r>
          <a:r>
            <a:rPr lang="en-US" smtClean="0"/>
            <a:t>QR-code, </a:t>
          </a:r>
          <a:r>
            <a:rPr lang="uk-UA" smtClean="0"/>
            <a:t>або для обміну необхідними файлами за допомогою блютуз, тощо. Нерівні можливості телефонів різних поколінь можна компенсувати, організуючи заняття по парам, трійкам.</a:t>
          </a:r>
          <a:endParaRPr lang="uk-UA"/>
        </a:p>
      </dgm:t>
    </dgm:pt>
    <dgm:pt modelId="{D6C3ABF0-D35E-4FA9-B31E-E90070110D90}" type="parTrans" cxnId="{09C44E74-B155-4A07-9E2D-59CCFAE07B05}">
      <dgm:prSet/>
      <dgm:spPr/>
      <dgm:t>
        <a:bodyPr/>
        <a:lstStyle/>
        <a:p>
          <a:endParaRPr lang="ru-RU"/>
        </a:p>
      </dgm:t>
    </dgm:pt>
    <dgm:pt modelId="{A7C78D93-7491-4C47-8C23-6F901A5C55B5}" type="sibTrans" cxnId="{09C44E74-B155-4A07-9E2D-59CCFAE07B05}">
      <dgm:prSet/>
      <dgm:spPr/>
      <dgm:t>
        <a:bodyPr/>
        <a:lstStyle/>
        <a:p>
          <a:endParaRPr lang="ru-RU"/>
        </a:p>
      </dgm:t>
    </dgm:pt>
    <dgm:pt modelId="{90663A41-4FF8-46CF-8BB6-339CCA85684C}" type="pres">
      <dgm:prSet presAssocID="{A8D9B27E-E9ED-42AE-A7C9-767AD67C2EF1}" presName="Name0" presStyleCnt="0">
        <dgm:presLayoutVars>
          <dgm:chMax val="7"/>
          <dgm:dir/>
          <dgm:animLvl val="lvl"/>
          <dgm:resizeHandles val="exact"/>
        </dgm:presLayoutVars>
      </dgm:prSet>
      <dgm:spPr/>
    </dgm:pt>
    <dgm:pt modelId="{F91E6D91-B1E5-428D-921D-3813B53931E8}" type="pres">
      <dgm:prSet presAssocID="{58D47AEC-9CEB-4B9A-A9B3-A40357B3BDD3}" presName="circle1" presStyleLbl="node1" presStyleIdx="0" presStyleCnt="1"/>
      <dgm:spPr/>
    </dgm:pt>
    <dgm:pt modelId="{6E158507-7E24-4477-86A0-D303AE856FE1}" type="pres">
      <dgm:prSet presAssocID="{58D47AEC-9CEB-4B9A-A9B3-A40357B3BDD3}" presName="space" presStyleCnt="0"/>
      <dgm:spPr/>
    </dgm:pt>
    <dgm:pt modelId="{9F651E75-4814-4118-B1A2-DA93BA4CF878}" type="pres">
      <dgm:prSet presAssocID="{58D47AEC-9CEB-4B9A-A9B3-A40357B3BDD3}" presName="rect1" presStyleLbl="alignAcc1" presStyleIdx="0" presStyleCnt="1"/>
      <dgm:spPr/>
    </dgm:pt>
    <dgm:pt modelId="{46E0C110-7965-4D53-801E-58984B0C36C6}" type="pres">
      <dgm:prSet presAssocID="{58D47AEC-9CEB-4B9A-A9B3-A40357B3BDD3}" presName="rect1ParTxNoCh" presStyleLbl="alignAcc1" presStyleIdx="0" presStyleCnt="1">
        <dgm:presLayoutVars>
          <dgm:chMax val="1"/>
          <dgm:bulletEnabled val="1"/>
        </dgm:presLayoutVars>
      </dgm:prSet>
      <dgm:spPr/>
    </dgm:pt>
  </dgm:ptLst>
  <dgm:cxnLst>
    <dgm:cxn modelId="{DCE152D5-2851-4EC9-A1A1-A9C7D3A18E3C}" type="presOf" srcId="{A8D9B27E-E9ED-42AE-A7C9-767AD67C2EF1}" destId="{90663A41-4FF8-46CF-8BB6-339CCA85684C}" srcOrd="0" destOrd="0" presId="urn:microsoft.com/office/officeart/2005/8/layout/target3"/>
    <dgm:cxn modelId="{09C44E74-B155-4A07-9E2D-59CCFAE07B05}" srcId="{A8D9B27E-E9ED-42AE-A7C9-767AD67C2EF1}" destId="{58D47AEC-9CEB-4B9A-A9B3-A40357B3BDD3}" srcOrd="0" destOrd="0" parTransId="{D6C3ABF0-D35E-4FA9-B31E-E90070110D90}" sibTransId="{A7C78D93-7491-4C47-8C23-6F901A5C55B5}"/>
    <dgm:cxn modelId="{ECB63304-4C7D-47FF-8A02-D857398C3EEE}" type="presOf" srcId="{58D47AEC-9CEB-4B9A-A9B3-A40357B3BDD3}" destId="{46E0C110-7965-4D53-801E-58984B0C36C6}" srcOrd="1" destOrd="0" presId="urn:microsoft.com/office/officeart/2005/8/layout/target3"/>
    <dgm:cxn modelId="{BAEE2F5D-1769-4095-995E-D2600F28D2F0}" type="presOf" srcId="{58D47AEC-9CEB-4B9A-A9B3-A40357B3BDD3}" destId="{9F651E75-4814-4118-B1A2-DA93BA4CF878}" srcOrd="0" destOrd="0" presId="urn:microsoft.com/office/officeart/2005/8/layout/target3"/>
    <dgm:cxn modelId="{347045DE-778F-4356-96D8-AF7F2172C659}" type="presParOf" srcId="{90663A41-4FF8-46CF-8BB6-339CCA85684C}" destId="{F91E6D91-B1E5-428D-921D-3813B53931E8}" srcOrd="0" destOrd="0" presId="urn:microsoft.com/office/officeart/2005/8/layout/target3"/>
    <dgm:cxn modelId="{E8DCE045-05BA-42A2-A6DD-FBE4612F832A}" type="presParOf" srcId="{90663A41-4FF8-46CF-8BB6-339CCA85684C}" destId="{6E158507-7E24-4477-86A0-D303AE856FE1}" srcOrd="1" destOrd="0" presId="urn:microsoft.com/office/officeart/2005/8/layout/target3"/>
    <dgm:cxn modelId="{4F3FCEFA-B0F2-4FA9-B593-9720D169F759}" type="presParOf" srcId="{90663A41-4FF8-46CF-8BB6-339CCA85684C}" destId="{9F651E75-4814-4118-B1A2-DA93BA4CF878}" srcOrd="2" destOrd="0" presId="urn:microsoft.com/office/officeart/2005/8/layout/target3"/>
    <dgm:cxn modelId="{ED439302-9F02-453B-BBFB-D5AF2069E073}" type="presParOf" srcId="{90663A41-4FF8-46CF-8BB6-339CCA85684C}" destId="{46E0C110-7965-4D53-801E-58984B0C36C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CCA462-51AE-416A-948A-A2CCF53A9491}"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C385D0DF-7B20-4898-88CB-DE445E86CE64}">
      <dgm:prSet/>
      <dgm:spPr/>
      <dgm:t>
        <a:bodyPr/>
        <a:lstStyle/>
        <a:p>
          <a:pPr rtl="0"/>
          <a:r>
            <a:rPr lang="uk-UA" smtClean="0"/>
            <a:t>Мультимедійні технології. Мультимедіа є сучасною інформаційною технологією, що забезпечує можливість об’єднувати в одній комп’ютерній програмі анімацію, звук, текст, графічне зображення та відео. </a:t>
          </a:r>
          <a:endParaRPr lang="uk-UA"/>
        </a:p>
      </dgm:t>
    </dgm:pt>
    <dgm:pt modelId="{4136F694-91CE-49CC-B1AF-375568FCBF5A}" type="parTrans" cxnId="{BEA34A66-6824-4602-ADCD-FDDD8B6EE4D7}">
      <dgm:prSet/>
      <dgm:spPr/>
      <dgm:t>
        <a:bodyPr/>
        <a:lstStyle/>
        <a:p>
          <a:endParaRPr lang="ru-RU"/>
        </a:p>
      </dgm:t>
    </dgm:pt>
    <dgm:pt modelId="{6EB86712-334C-4C65-802A-9BA649DFDAFE}" type="sibTrans" cxnId="{BEA34A66-6824-4602-ADCD-FDDD8B6EE4D7}">
      <dgm:prSet/>
      <dgm:spPr/>
      <dgm:t>
        <a:bodyPr/>
        <a:lstStyle/>
        <a:p>
          <a:endParaRPr lang="ru-RU"/>
        </a:p>
      </dgm:t>
    </dgm:pt>
    <dgm:pt modelId="{9E95320F-2E18-472D-B265-59555013F6AE}">
      <dgm:prSet/>
      <dgm:spPr/>
      <dgm:t>
        <a:bodyPr/>
        <a:lstStyle/>
        <a:p>
          <a:pPr rtl="0"/>
          <a:r>
            <a:rPr lang="ru-RU" smtClean="0"/>
            <a:t>Викладання з демонстраційно-моделюючими програмними засобами, які використовуються на етапах вивчення нового матеріалу, закріплення, демонстрації моделі об’єкту навчання, показу відеофрагментів повинне бути спрямоване на те, щоб не давати готових відповідей, а націлювати здобувачів освіти на творчий пошук, формування власної думки.</a:t>
          </a:r>
          <a:endParaRPr lang="uk-UA"/>
        </a:p>
      </dgm:t>
    </dgm:pt>
    <dgm:pt modelId="{D08E5D68-7E5D-417E-9FA6-32C2E834C7E7}" type="parTrans" cxnId="{17C6518B-1F0A-46CF-864E-EDC3271234B7}">
      <dgm:prSet/>
      <dgm:spPr/>
      <dgm:t>
        <a:bodyPr/>
        <a:lstStyle/>
        <a:p>
          <a:endParaRPr lang="ru-RU"/>
        </a:p>
      </dgm:t>
    </dgm:pt>
    <dgm:pt modelId="{2300AA59-DFAD-4ADF-A86A-193F833F77F2}" type="sibTrans" cxnId="{17C6518B-1F0A-46CF-864E-EDC3271234B7}">
      <dgm:prSet/>
      <dgm:spPr/>
      <dgm:t>
        <a:bodyPr/>
        <a:lstStyle/>
        <a:p>
          <a:endParaRPr lang="ru-RU"/>
        </a:p>
      </dgm:t>
    </dgm:pt>
    <dgm:pt modelId="{E796BA2C-0486-4FB6-B598-3AE9B7CD77DF}" type="pres">
      <dgm:prSet presAssocID="{4CCCA462-51AE-416A-948A-A2CCF53A9491}" presName="linear" presStyleCnt="0">
        <dgm:presLayoutVars>
          <dgm:animLvl val="lvl"/>
          <dgm:resizeHandles val="exact"/>
        </dgm:presLayoutVars>
      </dgm:prSet>
      <dgm:spPr/>
    </dgm:pt>
    <dgm:pt modelId="{FE091C9F-8AEC-43FA-A997-9E3B7021CD10}" type="pres">
      <dgm:prSet presAssocID="{C385D0DF-7B20-4898-88CB-DE445E86CE64}" presName="parentText" presStyleLbl="node1" presStyleIdx="0" presStyleCnt="2">
        <dgm:presLayoutVars>
          <dgm:chMax val="0"/>
          <dgm:bulletEnabled val="1"/>
        </dgm:presLayoutVars>
      </dgm:prSet>
      <dgm:spPr/>
    </dgm:pt>
    <dgm:pt modelId="{4231449A-3794-4270-845B-D434FC1DDF84}" type="pres">
      <dgm:prSet presAssocID="{6EB86712-334C-4C65-802A-9BA649DFDAFE}" presName="spacer" presStyleCnt="0"/>
      <dgm:spPr/>
    </dgm:pt>
    <dgm:pt modelId="{C311FACF-4E20-47A0-B48B-2DF074E05BC3}" type="pres">
      <dgm:prSet presAssocID="{9E95320F-2E18-472D-B265-59555013F6AE}" presName="parentText" presStyleLbl="node1" presStyleIdx="1" presStyleCnt="2">
        <dgm:presLayoutVars>
          <dgm:chMax val="0"/>
          <dgm:bulletEnabled val="1"/>
        </dgm:presLayoutVars>
      </dgm:prSet>
      <dgm:spPr/>
    </dgm:pt>
  </dgm:ptLst>
  <dgm:cxnLst>
    <dgm:cxn modelId="{17C6518B-1F0A-46CF-864E-EDC3271234B7}" srcId="{4CCCA462-51AE-416A-948A-A2CCF53A9491}" destId="{9E95320F-2E18-472D-B265-59555013F6AE}" srcOrd="1" destOrd="0" parTransId="{D08E5D68-7E5D-417E-9FA6-32C2E834C7E7}" sibTransId="{2300AA59-DFAD-4ADF-A86A-193F833F77F2}"/>
    <dgm:cxn modelId="{53318320-8E5B-4BE9-B7A5-FC2A77DEFE7A}" type="presOf" srcId="{4CCCA462-51AE-416A-948A-A2CCF53A9491}" destId="{E796BA2C-0486-4FB6-B598-3AE9B7CD77DF}" srcOrd="0" destOrd="0" presId="urn:microsoft.com/office/officeart/2005/8/layout/vList2"/>
    <dgm:cxn modelId="{BEA34A66-6824-4602-ADCD-FDDD8B6EE4D7}" srcId="{4CCCA462-51AE-416A-948A-A2CCF53A9491}" destId="{C385D0DF-7B20-4898-88CB-DE445E86CE64}" srcOrd="0" destOrd="0" parTransId="{4136F694-91CE-49CC-B1AF-375568FCBF5A}" sibTransId="{6EB86712-334C-4C65-802A-9BA649DFDAFE}"/>
    <dgm:cxn modelId="{DD689031-C520-4D00-84CA-71EF8B7BCBA2}" type="presOf" srcId="{9E95320F-2E18-472D-B265-59555013F6AE}" destId="{C311FACF-4E20-47A0-B48B-2DF074E05BC3}" srcOrd="0" destOrd="0" presId="urn:microsoft.com/office/officeart/2005/8/layout/vList2"/>
    <dgm:cxn modelId="{B3868DAB-51C5-492A-98BB-447B4410F30B}" type="presOf" srcId="{C385D0DF-7B20-4898-88CB-DE445E86CE64}" destId="{FE091C9F-8AEC-43FA-A997-9E3B7021CD10}" srcOrd="0" destOrd="0" presId="urn:microsoft.com/office/officeart/2005/8/layout/vList2"/>
    <dgm:cxn modelId="{386CCC4A-A62F-4329-9293-FCB946C38AD5}" type="presParOf" srcId="{E796BA2C-0486-4FB6-B598-3AE9B7CD77DF}" destId="{FE091C9F-8AEC-43FA-A997-9E3B7021CD10}" srcOrd="0" destOrd="0" presId="urn:microsoft.com/office/officeart/2005/8/layout/vList2"/>
    <dgm:cxn modelId="{F35D0DCB-D93C-4148-8CE8-A852BE04821D}" type="presParOf" srcId="{E796BA2C-0486-4FB6-B598-3AE9B7CD77DF}" destId="{4231449A-3794-4270-845B-D434FC1DDF84}" srcOrd="1" destOrd="0" presId="urn:microsoft.com/office/officeart/2005/8/layout/vList2"/>
    <dgm:cxn modelId="{812B502E-39DB-4EA9-9F68-0C3FC0DA5A30}" type="presParOf" srcId="{E796BA2C-0486-4FB6-B598-3AE9B7CD77DF}" destId="{C311FACF-4E20-47A0-B48B-2DF074E05BC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F8D55B-E612-44F2-A079-9D4F016597C4}"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ru-RU"/>
        </a:p>
      </dgm:t>
    </dgm:pt>
    <dgm:pt modelId="{A93BCE14-6110-4B58-B5FE-6D61D2B6641A}">
      <dgm:prSet/>
      <dgm:spPr/>
      <dgm:t>
        <a:bodyPr/>
        <a:lstStyle/>
        <a:p>
          <a:pPr rtl="0"/>
          <a:r>
            <a:rPr lang="uk-UA" smtClean="0"/>
            <a:t>Використання соцмереж для організації освітньої діяльності закладу позашкільної освіти оптимізує роботу як педагога-позашкільника так і здобувачів освіти, активізує пізнавальну активність останніх.</a:t>
          </a:r>
          <a:endParaRPr lang="uk-UA"/>
        </a:p>
      </dgm:t>
    </dgm:pt>
    <dgm:pt modelId="{AAFF3F42-7C8E-4656-8170-8A3AF0272C51}" type="parTrans" cxnId="{734F188E-A5B8-4B87-8DF5-639654D7A7F2}">
      <dgm:prSet/>
      <dgm:spPr/>
      <dgm:t>
        <a:bodyPr/>
        <a:lstStyle/>
        <a:p>
          <a:endParaRPr lang="ru-RU"/>
        </a:p>
      </dgm:t>
    </dgm:pt>
    <dgm:pt modelId="{B9DCA0EE-5EEF-4926-935C-0EA79D8D9903}" type="sibTrans" cxnId="{734F188E-A5B8-4B87-8DF5-639654D7A7F2}">
      <dgm:prSet/>
      <dgm:spPr/>
      <dgm:t>
        <a:bodyPr/>
        <a:lstStyle/>
        <a:p>
          <a:endParaRPr lang="ru-RU"/>
        </a:p>
      </dgm:t>
    </dgm:pt>
    <dgm:pt modelId="{DEFE5509-6D96-4D6D-9831-FB99AF3B8751}">
      <dgm:prSet/>
      <dgm:spPr/>
      <dgm:t>
        <a:bodyPr/>
        <a:lstStyle/>
        <a:p>
          <a:pPr rtl="0"/>
          <a:r>
            <a:rPr lang="uk-UA" smtClean="0"/>
            <a:t>Дає можливість створити таке середовище між батьками, дітьми, педагогом, яке буде стимулювати всіх суб’єктів освітньої діяльності до підвищення якості знань, вмінь, навичок, що набувають вихованці гуртка.</a:t>
          </a:r>
          <a:endParaRPr lang="uk-UA"/>
        </a:p>
      </dgm:t>
    </dgm:pt>
    <dgm:pt modelId="{8B74789C-7E4B-442C-8923-CC686E2D3B2B}" type="parTrans" cxnId="{02FA57BD-4333-46EA-A257-06CEBB8CC17A}">
      <dgm:prSet/>
      <dgm:spPr/>
      <dgm:t>
        <a:bodyPr/>
        <a:lstStyle/>
        <a:p>
          <a:endParaRPr lang="ru-RU"/>
        </a:p>
      </dgm:t>
    </dgm:pt>
    <dgm:pt modelId="{C62BB104-DAB5-42A2-9566-CD509B23F829}" type="sibTrans" cxnId="{02FA57BD-4333-46EA-A257-06CEBB8CC17A}">
      <dgm:prSet/>
      <dgm:spPr/>
      <dgm:t>
        <a:bodyPr/>
        <a:lstStyle/>
        <a:p>
          <a:endParaRPr lang="ru-RU"/>
        </a:p>
      </dgm:t>
    </dgm:pt>
    <dgm:pt modelId="{F694A7D2-E925-4CD5-957E-797AA817FCBD}" type="pres">
      <dgm:prSet presAssocID="{72F8D55B-E612-44F2-A079-9D4F016597C4}" presName="Name0" presStyleCnt="0">
        <dgm:presLayoutVars>
          <dgm:chMax val="7"/>
          <dgm:chPref val="7"/>
          <dgm:dir/>
        </dgm:presLayoutVars>
      </dgm:prSet>
      <dgm:spPr/>
    </dgm:pt>
    <dgm:pt modelId="{7B5DAA9C-3336-45E7-98F1-DB016F6A65B4}" type="pres">
      <dgm:prSet presAssocID="{72F8D55B-E612-44F2-A079-9D4F016597C4}" presName="Name1" presStyleCnt="0"/>
      <dgm:spPr/>
    </dgm:pt>
    <dgm:pt modelId="{99F6ED2F-148A-4915-8359-F1329AF4DD8F}" type="pres">
      <dgm:prSet presAssocID="{72F8D55B-E612-44F2-A079-9D4F016597C4}" presName="cycle" presStyleCnt="0"/>
      <dgm:spPr/>
    </dgm:pt>
    <dgm:pt modelId="{D2DCC54B-FC13-4342-BFBF-9DCF683576F1}" type="pres">
      <dgm:prSet presAssocID="{72F8D55B-E612-44F2-A079-9D4F016597C4}" presName="srcNode" presStyleLbl="node1" presStyleIdx="0" presStyleCnt="2"/>
      <dgm:spPr/>
    </dgm:pt>
    <dgm:pt modelId="{2D92E9CC-0213-4E80-865D-97144F3CC7A3}" type="pres">
      <dgm:prSet presAssocID="{72F8D55B-E612-44F2-A079-9D4F016597C4}" presName="conn" presStyleLbl="parChTrans1D2" presStyleIdx="0" presStyleCnt="1"/>
      <dgm:spPr/>
    </dgm:pt>
    <dgm:pt modelId="{BD89AB26-7AA5-4529-A767-6AE28BE1B147}" type="pres">
      <dgm:prSet presAssocID="{72F8D55B-E612-44F2-A079-9D4F016597C4}" presName="extraNode" presStyleLbl="node1" presStyleIdx="0" presStyleCnt="2"/>
      <dgm:spPr/>
    </dgm:pt>
    <dgm:pt modelId="{BB7BD7C3-500E-4788-90F3-E6FB5187AC6F}" type="pres">
      <dgm:prSet presAssocID="{72F8D55B-E612-44F2-A079-9D4F016597C4}" presName="dstNode" presStyleLbl="node1" presStyleIdx="0" presStyleCnt="2"/>
      <dgm:spPr/>
    </dgm:pt>
    <dgm:pt modelId="{ED8B2F21-D63B-4CF4-8E34-AA130AE1BF57}" type="pres">
      <dgm:prSet presAssocID="{A93BCE14-6110-4B58-B5FE-6D61D2B6641A}" presName="text_1" presStyleLbl="node1" presStyleIdx="0" presStyleCnt="2">
        <dgm:presLayoutVars>
          <dgm:bulletEnabled val="1"/>
        </dgm:presLayoutVars>
      </dgm:prSet>
      <dgm:spPr/>
    </dgm:pt>
    <dgm:pt modelId="{8E93263F-915B-465F-9CA3-847B7E122F99}" type="pres">
      <dgm:prSet presAssocID="{A93BCE14-6110-4B58-B5FE-6D61D2B6641A}" presName="accent_1" presStyleCnt="0"/>
      <dgm:spPr/>
    </dgm:pt>
    <dgm:pt modelId="{897F3B8F-EC27-42E0-B35D-150679BB4072}" type="pres">
      <dgm:prSet presAssocID="{A93BCE14-6110-4B58-B5FE-6D61D2B6641A}" presName="accentRepeatNode" presStyleLbl="solidFgAcc1" presStyleIdx="0" presStyleCnt="2"/>
      <dgm:spPr/>
    </dgm:pt>
    <dgm:pt modelId="{138CC231-CBD3-4183-A69C-7951C3ED7217}" type="pres">
      <dgm:prSet presAssocID="{DEFE5509-6D96-4D6D-9831-FB99AF3B8751}" presName="text_2" presStyleLbl="node1" presStyleIdx="1" presStyleCnt="2">
        <dgm:presLayoutVars>
          <dgm:bulletEnabled val="1"/>
        </dgm:presLayoutVars>
      </dgm:prSet>
      <dgm:spPr/>
    </dgm:pt>
    <dgm:pt modelId="{07C62F46-7B72-447A-90AB-D75E437DFA87}" type="pres">
      <dgm:prSet presAssocID="{DEFE5509-6D96-4D6D-9831-FB99AF3B8751}" presName="accent_2" presStyleCnt="0"/>
      <dgm:spPr/>
    </dgm:pt>
    <dgm:pt modelId="{AE5BC819-F283-47A9-A6D3-5A922602BDBF}" type="pres">
      <dgm:prSet presAssocID="{DEFE5509-6D96-4D6D-9831-FB99AF3B8751}" presName="accentRepeatNode" presStyleLbl="solidFgAcc1" presStyleIdx="1" presStyleCnt="2"/>
      <dgm:spPr/>
    </dgm:pt>
  </dgm:ptLst>
  <dgm:cxnLst>
    <dgm:cxn modelId="{5B37B96E-A01C-46C5-8C5E-FDF144D39CCA}" type="presOf" srcId="{A93BCE14-6110-4B58-B5FE-6D61D2B6641A}" destId="{ED8B2F21-D63B-4CF4-8E34-AA130AE1BF57}" srcOrd="0" destOrd="0" presId="urn:microsoft.com/office/officeart/2008/layout/VerticalCurvedList"/>
    <dgm:cxn modelId="{6A75CB78-EB80-47DE-B12B-13FC68404931}" type="presOf" srcId="{DEFE5509-6D96-4D6D-9831-FB99AF3B8751}" destId="{138CC231-CBD3-4183-A69C-7951C3ED7217}" srcOrd="0" destOrd="0" presId="urn:microsoft.com/office/officeart/2008/layout/VerticalCurvedList"/>
    <dgm:cxn modelId="{734F188E-A5B8-4B87-8DF5-639654D7A7F2}" srcId="{72F8D55B-E612-44F2-A079-9D4F016597C4}" destId="{A93BCE14-6110-4B58-B5FE-6D61D2B6641A}" srcOrd="0" destOrd="0" parTransId="{AAFF3F42-7C8E-4656-8170-8A3AF0272C51}" sibTransId="{B9DCA0EE-5EEF-4926-935C-0EA79D8D9903}"/>
    <dgm:cxn modelId="{02FA57BD-4333-46EA-A257-06CEBB8CC17A}" srcId="{72F8D55B-E612-44F2-A079-9D4F016597C4}" destId="{DEFE5509-6D96-4D6D-9831-FB99AF3B8751}" srcOrd="1" destOrd="0" parTransId="{8B74789C-7E4B-442C-8923-CC686E2D3B2B}" sibTransId="{C62BB104-DAB5-42A2-9566-CD509B23F829}"/>
    <dgm:cxn modelId="{3E4A4ED7-C23A-4262-965C-DD43C553BE63}" type="presOf" srcId="{72F8D55B-E612-44F2-A079-9D4F016597C4}" destId="{F694A7D2-E925-4CD5-957E-797AA817FCBD}" srcOrd="0" destOrd="0" presId="urn:microsoft.com/office/officeart/2008/layout/VerticalCurvedList"/>
    <dgm:cxn modelId="{1DC27827-E8D0-4312-827E-25B7168A68C9}" type="presOf" srcId="{B9DCA0EE-5EEF-4926-935C-0EA79D8D9903}" destId="{2D92E9CC-0213-4E80-865D-97144F3CC7A3}" srcOrd="0" destOrd="0" presId="urn:microsoft.com/office/officeart/2008/layout/VerticalCurvedList"/>
    <dgm:cxn modelId="{8EE9BBB4-46A3-47E0-834A-43FD0B3F765E}" type="presParOf" srcId="{F694A7D2-E925-4CD5-957E-797AA817FCBD}" destId="{7B5DAA9C-3336-45E7-98F1-DB016F6A65B4}" srcOrd="0" destOrd="0" presId="urn:microsoft.com/office/officeart/2008/layout/VerticalCurvedList"/>
    <dgm:cxn modelId="{7C4F4E61-6D28-48E1-94AD-F825BC4043FE}" type="presParOf" srcId="{7B5DAA9C-3336-45E7-98F1-DB016F6A65B4}" destId="{99F6ED2F-148A-4915-8359-F1329AF4DD8F}" srcOrd="0" destOrd="0" presId="urn:microsoft.com/office/officeart/2008/layout/VerticalCurvedList"/>
    <dgm:cxn modelId="{E50307C4-6BE6-4DD1-A0F3-058E450BE7CC}" type="presParOf" srcId="{99F6ED2F-148A-4915-8359-F1329AF4DD8F}" destId="{D2DCC54B-FC13-4342-BFBF-9DCF683576F1}" srcOrd="0" destOrd="0" presId="urn:microsoft.com/office/officeart/2008/layout/VerticalCurvedList"/>
    <dgm:cxn modelId="{9B8339C6-3252-4CE7-904C-F11CC6A3C6AF}" type="presParOf" srcId="{99F6ED2F-148A-4915-8359-F1329AF4DD8F}" destId="{2D92E9CC-0213-4E80-865D-97144F3CC7A3}" srcOrd="1" destOrd="0" presId="urn:microsoft.com/office/officeart/2008/layout/VerticalCurvedList"/>
    <dgm:cxn modelId="{6B700588-FCE6-4540-9C5E-D3D6A966FF65}" type="presParOf" srcId="{99F6ED2F-148A-4915-8359-F1329AF4DD8F}" destId="{BD89AB26-7AA5-4529-A767-6AE28BE1B147}" srcOrd="2" destOrd="0" presId="urn:microsoft.com/office/officeart/2008/layout/VerticalCurvedList"/>
    <dgm:cxn modelId="{2B541BDC-8DBC-4E17-9533-D63B37D436F9}" type="presParOf" srcId="{99F6ED2F-148A-4915-8359-F1329AF4DD8F}" destId="{BB7BD7C3-500E-4788-90F3-E6FB5187AC6F}" srcOrd="3" destOrd="0" presId="urn:microsoft.com/office/officeart/2008/layout/VerticalCurvedList"/>
    <dgm:cxn modelId="{BB30C985-995D-4632-9E44-60CCABB48E74}" type="presParOf" srcId="{7B5DAA9C-3336-45E7-98F1-DB016F6A65B4}" destId="{ED8B2F21-D63B-4CF4-8E34-AA130AE1BF57}" srcOrd="1" destOrd="0" presId="urn:microsoft.com/office/officeart/2008/layout/VerticalCurvedList"/>
    <dgm:cxn modelId="{AFA1E06B-674B-4EBD-9002-141B51D9AE8D}" type="presParOf" srcId="{7B5DAA9C-3336-45E7-98F1-DB016F6A65B4}" destId="{8E93263F-915B-465F-9CA3-847B7E122F99}" srcOrd="2" destOrd="0" presId="urn:microsoft.com/office/officeart/2008/layout/VerticalCurvedList"/>
    <dgm:cxn modelId="{819DADCA-CB02-4052-8557-A0A218F95FBB}" type="presParOf" srcId="{8E93263F-915B-465F-9CA3-847B7E122F99}" destId="{897F3B8F-EC27-42E0-B35D-150679BB4072}" srcOrd="0" destOrd="0" presId="urn:microsoft.com/office/officeart/2008/layout/VerticalCurvedList"/>
    <dgm:cxn modelId="{3F769AF9-012F-4320-ACD5-48A7F1426034}" type="presParOf" srcId="{7B5DAA9C-3336-45E7-98F1-DB016F6A65B4}" destId="{138CC231-CBD3-4183-A69C-7951C3ED7217}" srcOrd="3" destOrd="0" presId="urn:microsoft.com/office/officeart/2008/layout/VerticalCurvedList"/>
    <dgm:cxn modelId="{2D360C29-587B-49A0-95ED-F25799CF0623}" type="presParOf" srcId="{7B5DAA9C-3336-45E7-98F1-DB016F6A65B4}" destId="{07C62F46-7B72-447A-90AB-D75E437DFA87}" srcOrd="4" destOrd="0" presId="urn:microsoft.com/office/officeart/2008/layout/VerticalCurvedList"/>
    <dgm:cxn modelId="{3A5AA53F-7333-4573-AF96-3AB8E7CC40D2}" type="presParOf" srcId="{07C62F46-7B72-447A-90AB-D75E437DFA87}" destId="{AE5BC819-F283-47A9-A6D3-5A922602BD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6CE8D-FA53-4C5E-90F4-0E4AB2F2A869}"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ru-RU"/>
        </a:p>
      </dgm:t>
    </dgm:pt>
    <dgm:pt modelId="{B1E48BAB-53DE-4E9D-AFB8-4A4ADB9B636D}">
      <dgm:prSet custT="1"/>
      <dgm:spPr/>
      <dgm:t>
        <a:bodyPr/>
        <a:lstStyle/>
        <a:p>
          <a:pPr rtl="0"/>
          <a:r>
            <a:rPr lang="ru-RU" sz="1800" dirty="0" smtClean="0"/>
            <a:t>ІКТ в </a:t>
          </a:r>
          <a:r>
            <a:rPr lang="ru-RU" sz="1800" dirty="0" err="1" smtClean="0"/>
            <a:t>освітньому</a:t>
          </a:r>
          <a:r>
            <a:rPr lang="ru-RU" sz="1800" dirty="0" smtClean="0"/>
            <a:t> </a:t>
          </a:r>
          <a:r>
            <a:rPr lang="ru-RU" sz="1800" dirty="0" err="1" smtClean="0"/>
            <a:t>процесі</a:t>
          </a:r>
          <a:r>
            <a:rPr lang="ru-RU" sz="1800" dirty="0" smtClean="0"/>
            <a:t> –</a:t>
          </a:r>
          <a:r>
            <a:rPr lang="ru-RU" sz="1800" dirty="0" err="1" smtClean="0"/>
            <a:t>це</a:t>
          </a:r>
          <a:r>
            <a:rPr lang="ru-RU" sz="1800" dirty="0" smtClean="0"/>
            <a:t> </a:t>
          </a:r>
          <a:r>
            <a:rPr lang="ru-RU" sz="1800" dirty="0" err="1" smtClean="0"/>
            <a:t>обробляти</a:t>
          </a:r>
          <a:r>
            <a:rPr lang="ru-RU" sz="1800" dirty="0" smtClean="0"/>
            <a:t> </a:t>
          </a:r>
          <a:r>
            <a:rPr lang="ru-RU" sz="1800" dirty="0" err="1" smtClean="0"/>
            <a:t>текстову</a:t>
          </a:r>
          <a:r>
            <a:rPr lang="ru-RU" sz="1800" dirty="0" smtClean="0"/>
            <a:t>, </a:t>
          </a:r>
          <a:r>
            <a:rPr lang="ru-RU" sz="1800" dirty="0" err="1" smtClean="0"/>
            <a:t>цифрову</a:t>
          </a:r>
          <a:r>
            <a:rPr lang="ru-RU" sz="1800" dirty="0" smtClean="0"/>
            <a:t>, </a:t>
          </a:r>
          <a:r>
            <a:rPr lang="ru-RU" sz="1800" dirty="0" err="1" smtClean="0"/>
            <a:t>графічну</a:t>
          </a:r>
          <a:r>
            <a:rPr lang="ru-RU" sz="1800" dirty="0" smtClean="0"/>
            <a:t> та </a:t>
          </a:r>
          <a:r>
            <a:rPr lang="ru-RU" sz="1800" dirty="0" err="1" smtClean="0"/>
            <a:t>звукову</a:t>
          </a:r>
          <a:r>
            <a:rPr lang="ru-RU" sz="1800" dirty="0" smtClean="0"/>
            <a:t> </a:t>
          </a:r>
          <a:r>
            <a:rPr lang="ru-RU" sz="1800" dirty="0" err="1" smtClean="0"/>
            <a:t>інформацію</a:t>
          </a:r>
          <a:r>
            <a:rPr lang="ru-RU" sz="1800" dirty="0" smtClean="0"/>
            <a:t>;</a:t>
          </a:r>
          <a:endParaRPr lang="uk-UA" sz="1800" dirty="0"/>
        </a:p>
      </dgm:t>
    </dgm:pt>
    <dgm:pt modelId="{B5DB4330-7BA6-4700-A0DB-435D1431B950}" type="parTrans" cxnId="{5317B038-F43E-4F62-BC69-8C553F25D14D}">
      <dgm:prSet/>
      <dgm:spPr/>
      <dgm:t>
        <a:bodyPr/>
        <a:lstStyle/>
        <a:p>
          <a:endParaRPr lang="ru-RU"/>
        </a:p>
      </dgm:t>
    </dgm:pt>
    <dgm:pt modelId="{2C6A7C15-8273-444C-80F3-97858C12DFFE}" type="sibTrans" cxnId="{5317B038-F43E-4F62-BC69-8C553F25D14D}">
      <dgm:prSet/>
      <dgm:spPr/>
      <dgm:t>
        <a:bodyPr/>
        <a:lstStyle/>
        <a:p>
          <a:endParaRPr lang="ru-RU"/>
        </a:p>
      </dgm:t>
    </dgm:pt>
    <dgm:pt modelId="{40C7813B-B44B-4D24-BEB2-17A43AF1CD50}">
      <dgm:prSet custT="1"/>
      <dgm:spPr/>
      <dgm:t>
        <a:bodyPr/>
        <a:lstStyle/>
        <a:p>
          <a:pPr rtl="0"/>
          <a:r>
            <a:rPr lang="uk-UA" sz="2400" dirty="0" smtClean="0"/>
            <a:t>створювати презентаційні матеріали;</a:t>
          </a:r>
          <a:endParaRPr lang="uk-UA" sz="2400" dirty="0"/>
        </a:p>
      </dgm:t>
    </dgm:pt>
    <dgm:pt modelId="{B8F3135E-6231-4197-94C3-39262AC4C5F8}" type="parTrans" cxnId="{9B271F34-ACAB-4788-99DE-7F6ED795556A}">
      <dgm:prSet/>
      <dgm:spPr/>
      <dgm:t>
        <a:bodyPr/>
        <a:lstStyle/>
        <a:p>
          <a:endParaRPr lang="ru-RU"/>
        </a:p>
      </dgm:t>
    </dgm:pt>
    <dgm:pt modelId="{D75E48EB-81ED-4484-8F0E-9E1601A7CD77}" type="sibTrans" cxnId="{9B271F34-ACAB-4788-99DE-7F6ED795556A}">
      <dgm:prSet/>
      <dgm:spPr/>
      <dgm:t>
        <a:bodyPr/>
        <a:lstStyle/>
        <a:p>
          <a:endParaRPr lang="ru-RU"/>
        </a:p>
      </dgm:t>
    </dgm:pt>
    <dgm:pt modelId="{51112C8A-DCCA-4C09-AAB8-9C859806FC94}">
      <dgm:prSet custT="1"/>
      <dgm:spPr/>
      <dgm:t>
        <a:bodyPr/>
        <a:lstStyle/>
        <a:p>
          <a:pPr rtl="0"/>
          <a:r>
            <a:rPr lang="ru-RU" sz="2000" dirty="0" err="1" smtClean="0"/>
            <a:t>використовувати</a:t>
          </a:r>
          <a:r>
            <a:rPr lang="ru-RU" sz="2000" dirty="0" smtClean="0"/>
            <a:t> </a:t>
          </a:r>
          <a:r>
            <a:rPr lang="ru-RU" sz="2000" dirty="0" err="1" smtClean="0"/>
            <a:t>наявні</a:t>
          </a:r>
          <a:r>
            <a:rPr lang="ru-RU" sz="2000" dirty="0" smtClean="0"/>
            <a:t> </a:t>
          </a:r>
          <a:r>
            <a:rPr lang="ru-RU" sz="2000" dirty="0" err="1" smtClean="0"/>
            <a:t>готові</a:t>
          </a:r>
          <a:r>
            <a:rPr lang="ru-RU" sz="2000" dirty="0" smtClean="0"/>
            <a:t> </a:t>
          </a:r>
          <a:r>
            <a:rPr lang="ru-RU" sz="2000" dirty="0" err="1" smtClean="0"/>
            <a:t>програмні</a:t>
          </a:r>
          <a:r>
            <a:rPr lang="ru-RU" sz="2000" dirty="0" smtClean="0"/>
            <a:t> </a:t>
          </a:r>
          <a:r>
            <a:rPr lang="ru-RU" sz="2000" dirty="0" err="1" smtClean="0"/>
            <a:t>продукти</a:t>
          </a:r>
          <a:r>
            <a:rPr lang="ru-RU" sz="2000" dirty="0" smtClean="0"/>
            <a:t>;</a:t>
          </a:r>
          <a:endParaRPr lang="uk-UA" sz="2000" dirty="0"/>
        </a:p>
      </dgm:t>
    </dgm:pt>
    <dgm:pt modelId="{B688471A-A7FE-4B98-850B-669A2733712C}" type="parTrans" cxnId="{EE245DDA-8066-4DE3-B0AE-600409C820CF}">
      <dgm:prSet/>
      <dgm:spPr/>
      <dgm:t>
        <a:bodyPr/>
        <a:lstStyle/>
        <a:p>
          <a:endParaRPr lang="ru-RU"/>
        </a:p>
      </dgm:t>
    </dgm:pt>
    <dgm:pt modelId="{E4B1C52D-0D3E-43F6-8420-5F9CEDC025C2}" type="sibTrans" cxnId="{EE245DDA-8066-4DE3-B0AE-600409C820CF}">
      <dgm:prSet/>
      <dgm:spPr/>
      <dgm:t>
        <a:bodyPr/>
        <a:lstStyle/>
        <a:p>
          <a:endParaRPr lang="ru-RU"/>
        </a:p>
      </dgm:t>
    </dgm:pt>
    <dgm:pt modelId="{079566CE-1AF6-4DF5-84C5-8AD15EA6982E}">
      <dgm:prSet custT="1"/>
      <dgm:spPr/>
      <dgm:t>
        <a:bodyPr/>
        <a:lstStyle/>
        <a:p>
          <a:pPr rtl="0"/>
          <a:r>
            <a:rPr lang="uk-UA" sz="2400" dirty="0" smtClean="0"/>
            <a:t>застосовувати навчальні програмні засоби;</a:t>
          </a:r>
          <a:endParaRPr lang="uk-UA" sz="2400" dirty="0"/>
        </a:p>
      </dgm:t>
    </dgm:pt>
    <dgm:pt modelId="{DF8AFC7F-7008-41CA-8317-2A08855A5C5C}" type="parTrans" cxnId="{633E967F-CE5C-4672-A33E-2C562A7D7FC5}">
      <dgm:prSet/>
      <dgm:spPr/>
      <dgm:t>
        <a:bodyPr/>
        <a:lstStyle/>
        <a:p>
          <a:endParaRPr lang="ru-RU"/>
        </a:p>
      </dgm:t>
    </dgm:pt>
    <dgm:pt modelId="{1FB15546-69B2-4EED-9C33-A35B0D06AF09}" type="sibTrans" cxnId="{633E967F-CE5C-4672-A33E-2C562A7D7FC5}">
      <dgm:prSet/>
      <dgm:spPr/>
      <dgm:t>
        <a:bodyPr/>
        <a:lstStyle/>
        <a:p>
          <a:endParaRPr lang="ru-RU"/>
        </a:p>
      </dgm:t>
    </dgm:pt>
    <dgm:pt modelId="{2DF80C0D-C21D-45F4-A119-96F0933E2814}">
      <dgm:prSet custT="1"/>
      <dgm:spPr/>
      <dgm:t>
        <a:bodyPr/>
        <a:lstStyle/>
        <a:p>
          <a:pPr rtl="0"/>
          <a:r>
            <a:rPr lang="ru-RU" sz="1800" dirty="0" err="1" smtClean="0"/>
            <a:t>здійснювати</a:t>
          </a:r>
          <a:r>
            <a:rPr lang="ru-RU" sz="1800" dirty="0" smtClean="0"/>
            <a:t> </a:t>
          </a:r>
          <a:r>
            <a:rPr lang="ru-RU" sz="1800" dirty="0" err="1" smtClean="0"/>
            <a:t>пошук</a:t>
          </a:r>
          <a:r>
            <a:rPr lang="ru-RU" sz="1800" dirty="0" smtClean="0"/>
            <a:t> </a:t>
          </a:r>
          <a:r>
            <a:rPr lang="ru-RU" sz="1800" dirty="0" err="1" smtClean="0"/>
            <a:t>необхідної</a:t>
          </a:r>
          <a:r>
            <a:rPr lang="ru-RU" sz="1800" dirty="0" smtClean="0"/>
            <a:t> </a:t>
          </a:r>
          <a:r>
            <a:rPr lang="ru-RU" sz="1800" dirty="0" err="1" smtClean="0"/>
            <a:t>інформації</a:t>
          </a:r>
          <a:r>
            <a:rPr lang="ru-RU" sz="1800" dirty="0" smtClean="0"/>
            <a:t> в </a:t>
          </a:r>
          <a:r>
            <a:rPr lang="ru-RU" sz="1800" dirty="0" err="1" smtClean="0"/>
            <a:t>Інтернеті</a:t>
          </a:r>
          <a:r>
            <a:rPr lang="ru-RU" sz="1800" dirty="0" smtClean="0"/>
            <a:t> у </a:t>
          </a:r>
          <a:r>
            <a:rPr lang="ru-RU" sz="1800" dirty="0" err="1" smtClean="0"/>
            <a:t>процесі</a:t>
          </a:r>
          <a:r>
            <a:rPr lang="ru-RU" sz="1800" dirty="0" smtClean="0"/>
            <a:t> </a:t>
          </a:r>
          <a:r>
            <a:rPr lang="ru-RU" sz="1800" dirty="0" err="1" smtClean="0"/>
            <a:t>підготовки</a:t>
          </a:r>
          <a:r>
            <a:rPr lang="ru-RU" sz="1800" dirty="0" smtClean="0"/>
            <a:t> до занять та </a:t>
          </a:r>
          <a:r>
            <a:rPr lang="ru-RU" sz="1800" dirty="0" err="1" smtClean="0"/>
            <a:t>виховних</a:t>
          </a:r>
          <a:r>
            <a:rPr lang="ru-RU" sz="1800" dirty="0" smtClean="0"/>
            <a:t> </a:t>
          </a:r>
          <a:r>
            <a:rPr lang="ru-RU" sz="1800" dirty="0" err="1" smtClean="0"/>
            <a:t>заходів</a:t>
          </a:r>
          <a:r>
            <a:rPr lang="ru-RU" sz="1800" dirty="0" smtClean="0"/>
            <a:t> та </a:t>
          </a:r>
          <a:r>
            <a:rPr lang="ru-RU" sz="1800" dirty="0" err="1" smtClean="0"/>
            <a:t>залучати</a:t>
          </a:r>
          <a:r>
            <a:rPr lang="ru-RU" sz="1800" dirty="0" smtClean="0"/>
            <a:t> до </a:t>
          </a:r>
          <a:r>
            <a:rPr lang="ru-RU" sz="1800" dirty="0" err="1" smtClean="0"/>
            <a:t>цього</a:t>
          </a:r>
          <a:r>
            <a:rPr lang="ru-RU" sz="1800" dirty="0" smtClean="0"/>
            <a:t> </a:t>
          </a:r>
          <a:r>
            <a:rPr lang="ru-RU" sz="1800" dirty="0" err="1" smtClean="0"/>
            <a:t>здобувачів</a:t>
          </a:r>
          <a:r>
            <a:rPr lang="ru-RU" sz="1800" dirty="0" smtClean="0"/>
            <a:t> </a:t>
          </a:r>
          <a:r>
            <a:rPr lang="ru-RU" sz="1800" dirty="0" err="1" smtClean="0"/>
            <a:t>позашкільної</a:t>
          </a:r>
          <a:r>
            <a:rPr lang="ru-RU" sz="1800" dirty="0" smtClean="0"/>
            <a:t> </a:t>
          </a:r>
          <a:r>
            <a:rPr lang="ru-RU" sz="1800" dirty="0" err="1" smtClean="0"/>
            <a:t>освіти</a:t>
          </a:r>
          <a:r>
            <a:rPr lang="ru-RU" sz="1800" dirty="0" smtClean="0"/>
            <a:t>;</a:t>
          </a:r>
          <a:endParaRPr lang="uk-UA" sz="1800" dirty="0"/>
        </a:p>
      </dgm:t>
    </dgm:pt>
    <dgm:pt modelId="{673B271A-9693-4BFD-A2D4-2D90BCC05166}" type="parTrans" cxnId="{E22C3A73-5E70-4299-9889-9E5D504DCEF7}">
      <dgm:prSet/>
      <dgm:spPr/>
      <dgm:t>
        <a:bodyPr/>
        <a:lstStyle/>
        <a:p>
          <a:endParaRPr lang="ru-RU"/>
        </a:p>
      </dgm:t>
    </dgm:pt>
    <dgm:pt modelId="{1ABE7EDC-F818-434C-A6E6-A2A4A76E2498}" type="sibTrans" cxnId="{E22C3A73-5E70-4299-9889-9E5D504DCEF7}">
      <dgm:prSet/>
      <dgm:spPr/>
      <dgm:t>
        <a:bodyPr/>
        <a:lstStyle/>
        <a:p>
          <a:endParaRPr lang="ru-RU"/>
        </a:p>
      </dgm:t>
    </dgm:pt>
    <dgm:pt modelId="{EB744F09-64EF-436A-9B75-349DA2BB4700}">
      <dgm:prSet/>
      <dgm:spPr/>
    </dgm:pt>
    <dgm:pt modelId="{083C9E5B-DAB7-4DAF-9312-7CF3AFC02E98}" type="parTrans" cxnId="{E038840C-71EA-4209-8D32-D7A2C7221B84}">
      <dgm:prSet/>
      <dgm:spPr/>
      <dgm:t>
        <a:bodyPr/>
        <a:lstStyle/>
        <a:p>
          <a:endParaRPr lang="ru-RU"/>
        </a:p>
      </dgm:t>
    </dgm:pt>
    <dgm:pt modelId="{D3EF0EB8-9ED4-4D78-BAE7-6B63D6012AF9}" type="sibTrans" cxnId="{E038840C-71EA-4209-8D32-D7A2C7221B84}">
      <dgm:prSet/>
      <dgm:spPr/>
      <dgm:t>
        <a:bodyPr/>
        <a:lstStyle/>
        <a:p>
          <a:endParaRPr lang="ru-RU"/>
        </a:p>
      </dgm:t>
    </dgm:pt>
    <dgm:pt modelId="{DDD00CDB-7595-499F-AF34-C63B776B68F6}" type="pres">
      <dgm:prSet presAssocID="{9306CE8D-FA53-4C5E-90F4-0E4AB2F2A869}" presName="outerComposite" presStyleCnt="0">
        <dgm:presLayoutVars>
          <dgm:chMax val="5"/>
          <dgm:dir/>
          <dgm:resizeHandles val="exact"/>
        </dgm:presLayoutVars>
      </dgm:prSet>
      <dgm:spPr/>
    </dgm:pt>
    <dgm:pt modelId="{6A46897A-D7D2-449B-83A0-B4C109862D7D}" type="pres">
      <dgm:prSet presAssocID="{9306CE8D-FA53-4C5E-90F4-0E4AB2F2A869}" presName="dummyMaxCanvas" presStyleCnt="0">
        <dgm:presLayoutVars/>
      </dgm:prSet>
      <dgm:spPr/>
    </dgm:pt>
    <dgm:pt modelId="{FF02D251-B085-4534-AF8A-BF6D1F078C1B}" type="pres">
      <dgm:prSet presAssocID="{9306CE8D-FA53-4C5E-90F4-0E4AB2F2A869}" presName="FiveNodes_1" presStyleLbl="node1" presStyleIdx="0" presStyleCnt="5">
        <dgm:presLayoutVars>
          <dgm:bulletEnabled val="1"/>
        </dgm:presLayoutVars>
      </dgm:prSet>
      <dgm:spPr/>
    </dgm:pt>
    <dgm:pt modelId="{3B972BCA-8524-439C-9B41-E240549262AA}" type="pres">
      <dgm:prSet presAssocID="{9306CE8D-FA53-4C5E-90F4-0E4AB2F2A869}" presName="FiveNodes_2" presStyleLbl="node1" presStyleIdx="1" presStyleCnt="5">
        <dgm:presLayoutVars>
          <dgm:bulletEnabled val="1"/>
        </dgm:presLayoutVars>
      </dgm:prSet>
      <dgm:spPr/>
    </dgm:pt>
    <dgm:pt modelId="{124922AF-5B7F-4F68-BE8C-A6957133176D}" type="pres">
      <dgm:prSet presAssocID="{9306CE8D-FA53-4C5E-90F4-0E4AB2F2A869}" presName="FiveNodes_3" presStyleLbl="node1" presStyleIdx="2" presStyleCnt="5">
        <dgm:presLayoutVars>
          <dgm:bulletEnabled val="1"/>
        </dgm:presLayoutVars>
      </dgm:prSet>
      <dgm:spPr/>
    </dgm:pt>
    <dgm:pt modelId="{03761CD7-CA98-4558-961B-193CD881D52F}" type="pres">
      <dgm:prSet presAssocID="{9306CE8D-FA53-4C5E-90F4-0E4AB2F2A869}" presName="FiveNodes_4" presStyleLbl="node1" presStyleIdx="3" presStyleCnt="5">
        <dgm:presLayoutVars>
          <dgm:bulletEnabled val="1"/>
        </dgm:presLayoutVars>
      </dgm:prSet>
      <dgm:spPr/>
    </dgm:pt>
    <dgm:pt modelId="{833E02D2-9CDD-4770-B96D-7AA52D73D8DA}" type="pres">
      <dgm:prSet presAssocID="{9306CE8D-FA53-4C5E-90F4-0E4AB2F2A869}" presName="FiveNodes_5" presStyleLbl="node1" presStyleIdx="4" presStyleCnt="5">
        <dgm:presLayoutVars>
          <dgm:bulletEnabled val="1"/>
        </dgm:presLayoutVars>
      </dgm:prSet>
      <dgm:spPr/>
    </dgm:pt>
    <dgm:pt modelId="{94996C4D-559A-46EC-A8EB-BDDC8383BE84}" type="pres">
      <dgm:prSet presAssocID="{9306CE8D-FA53-4C5E-90F4-0E4AB2F2A869}" presName="FiveConn_1-2" presStyleLbl="fgAccFollowNode1" presStyleIdx="0" presStyleCnt="4">
        <dgm:presLayoutVars>
          <dgm:bulletEnabled val="1"/>
        </dgm:presLayoutVars>
      </dgm:prSet>
      <dgm:spPr/>
    </dgm:pt>
    <dgm:pt modelId="{4F3FE529-C187-4580-B838-49FB7D748482}" type="pres">
      <dgm:prSet presAssocID="{9306CE8D-FA53-4C5E-90F4-0E4AB2F2A869}" presName="FiveConn_2-3" presStyleLbl="fgAccFollowNode1" presStyleIdx="1" presStyleCnt="4">
        <dgm:presLayoutVars>
          <dgm:bulletEnabled val="1"/>
        </dgm:presLayoutVars>
      </dgm:prSet>
      <dgm:spPr/>
    </dgm:pt>
    <dgm:pt modelId="{D02834AD-F999-4146-A386-D4F8436DD923}" type="pres">
      <dgm:prSet presAssocID="{9306CE8D-FA53-4C5E-90F4-0E4AB2F2A869}" presName="FiveConn_3-4" presStyleLbl="fgAccFollowNode1" presStyleIdx="2" presStyleCnt="4">
        <dgm:presLayoutVars>
          <dgm:bulletEnabled val="1"/>
        </dgm:presLayoutVars>
      </dgm:prSet>
      <dgm:spPr/>
    </dgm:pt>
    <dgm:pt modelId="{A0F98462-518C-4EBC-958E-691768F2A34E}" type="pres">
      <dgm:prSet presAssocID="{9306CE8D-FA53-4C5E-90F4-0E4AB2F2A869}" presName="FiveConn_4-5" presStyleLbl="fgAccFollowNode1" presStyleIdx="3" presStyleCnt="4">
        <dgm:presLayoutVars>
          <dgm:bulletEnabled val="1"/>
        </dgm:presLayoutVars>
      </dgm:prSet>
      <dgm:spPr/>
    </dgm:pt>
    <dgm:pt modelId="{F288B3D1-1033-4908-BAE9-5DA038B00AC0}" type="pres">
      <dgm:prSet presAssocID="{9306CE8D-FA53-4C5E-90F4-0E4AB2F2A869}" presName="FiveNodes_1_text" presStyleLbl="node1" presStyleIdx="4" presStyleCnt="5">
        <dgm:presLayoutVars>
          <dgm:bulletEnabled val="1"/>
        </dgm:presLayoutVars>
      </dgm:prSet>
      <dgm:spPr/>
    </dgm:pt>
    <dgm:pt modelId="{7829DA95-E7DB-4551-BD18-727DC50ED49D}" type="pres">
      <dgm:prSet presAssocID="{9306CE8D-FA53-4C5E-90F4-0E4AB2F2A869}" presName="FiveNodes_2_text" presStyleLbl="node1" presStyleIdx="4" presStyleCnt="5">
        <dgm:presLayoutVars>
          <dgm:bulletEnabled val="1"/>
        </dgm:presLayoutVars>
      </dgm:prSet>
      <dgm:spPr/>
    </dgm:pt>
    <dgm:pt modelId="{ACADAD78-9B52-4D44-B0A1-14153B41682F}" type="pres">
      <dgm:prSet presAssocID="{9306CE8D-FA53-4C5E-90F4-0E4AB2F2A869}" presName="FiveNodes_3_text" presStyleLbl="node1" presStyleIdx="4" presStyleCnt="5">
        <dgm:presLayoutVars>
          <dgm:bulletEnabled val="1"/>
        </dgm:presLayoutVars>
      </dgm:prSet>
      <dgm:spPr/>
    </dgm:pt>
    <dgm:pt modelId="{54250EF1-6C8D-4D1F-8107-A88E0F90E62C}" type="pres">
      <dgm:prSet presAssocID="{9306CE8D-FA53-4C5E-90F4-0E4AB2F2A869}" presName="FiveNodes_4_text" presStyleLbl="node1" presStyleIdx="4" presStyleCnt="5">
        <dgm:presLayoutVars>
          <dgm:bulletEnabled val="1"/>
        </dgm:presLayoutVars>
      </dgm:prSet>
      <dgm:spPr/>
    </dgm:pt>
    <dgm:pt modelId="{17AAE218-2258-445C-A430-0E59783DB39D}" type="pres">
      <dgm:prSet presAssocID="{9306CE8D-FA53-4C5E-90F4-0E4AB2F2A869}" presName="FiveNodes_5_text" presStyleLbl="node1" presStyleIdx="4" presStyleCnt="5">
        <dgm:presLayoutVars>
          <dgm:bulletEnabled val="1"/>
        </dgm:presLayoutVars>
      </dgm:prSet>
      <dgm:spPr/>
    </dgm:pt>
  </dgm:ptLst>
  <dgm:cxnLst>
    <dgm:cxn modelId="{5D57D963-6666-48E1-AC23-3A5DE789BEDC}" type="presOf" srcId="{9306CE8D-FA53-4C5E-90F4-0E4AB2F2A869}" destId="{DDD00CDB-7595-499F-AF34-C63B776B68F6}" srcOrd="0" destOrd="0" presId="urn:microsoft.com/office/officeart/2005/8/layout/vProcess5"/>
    <dgm:cxn modelId="{E22C3A73-5E70-4299-9889-9E5D504DCEF7}" srcId="{9306CE8D-FA53-4C5E-90F4-0E4AB2F2A869}" destId="{2DF80C0D-C21D-45F4-A119-96F0933E2814}" srcOrd="4" destOrd="0" parTransId="{673B271A-9693-4BFD-A2D4-2D90BCC05166}" sibTransId="{1ABE7EDC-F818-434C-A6E6-A2A4A76E2498}"/>
    <dgm:cxn modelId="{8E111651-9303-4F41-98CE-497A680A7B31}" type="presOf" srcId="{079566CE-1AF6-4DF5-84C5-8AD15EA6982E}" destId="{03761CD7-CA98-4558-961B-193CD881D52F}" srcOrd="0" destOrd="0" presId="urn:microsoft.com/office/officeart/2005/8/layout/vProcess5"/>
    <dgm:cxn modelId="{74B9B906-33C4-495B-ADE5-18FAD7D33D6D}" type="presOf" srcId="{1FB15546-69B2-4EED-9C33-A35B0D06AF09}" destId="{A0F98462-518C-4EBC-958E-691768F2A34E}" srcOrd="0" destOrd="0" presId="urn:microsoft.com/office/officeart/2005/8/layout/vProcess5"/>
    <dgm:cxn modelId="{181359AE-466E-403D-A388-7DC95AAB1305}" type="presOf" srcId="{2DF80C0D-C21D-45F4-A119-96F0933E2814}" destId="{833E02D2-9CDD-4770-B96D-7AA52D73D8DA}" srcOrd="0" destOrd="0" presId="urn:microsoft.com/office/officeart/2005/8/layout/vProcess5"/>
    <dgm:cxn modelId="{633E967F-CE5C-4672-A33E-2C562A7D7FC5}" srcId="{9306CE8D-FA53-4C5E-90F4-0E4AB2F2A869}" destId="{079566CE-1AF6-4DF5-84C5-8AD15EA6982E}" srcOrd="3" destOrd="0" parTransId="{DF8AFC7F-7008-41CA-8317-2A08855A5C5C}" sibTransId="{1FB15546-69B2-4EED-9C33-A35B0D06AF09}"/>
    <dgm:cxn modelId="{CFE6F3A7-5EAA-4247-BAF0-57B2D04F4C36}" type="presOf" srcId="{B1E48BAB-53DE-4E9D-AFB8-4A4ADB9B636D}" destId="{F288B3D1-1033-4908-BAE9-5DA038B00AC0}" srcOrd="1" destOrd="0" presId="urn:microsoft.com/office/officeart/2005/8/layout/vProcess5"/>
    <dgm:cxn modelId="{16FF7B9A-4F25-49CC-A684-A2D1E0066069}" type="presOf" srcId="{E4B1C52D-0D3E-43F6-8420-5F9CEDC025C2}" destId="{D02834AD-F999-4146-A386-D4F8436DD923}" srcOrd="0" destOrd="0" presId="urn:microsoft.com/office/officeart/2005/8/layout/vProcess5"/>
    <dgm:cxn modelId="{9B271F34-ACAB-4788-99DE-7F6ED795556A}" srcId="{9306CE8D-FA53-4C5E-90F4-0E4AB2F2A869}" destId="{40C7813B-B44B-4D24-BEB2-17A43AF1CD50}" srcOrd="1" destOrd="0" parTransId="{B8F3135E-6231-4197-94C3-39262AC4C5F8}" sibTransId="{D75E48EB-81ED-4484-8F0E-9E1601A7CD77}"/>
    <dgm:cxn modelId="{0E4D9FE8-4D6D-4E52-AD35-3D43CCFB5747}" type="presOf" srcId="{2DF80C0D-C21D-45F4-A119-96F0933E2814}" destId="{17AAE218-2258-445C-A430-0E59783DB39D}" srcOrd="1" destOrd="0" presId="urn:microsoft.com/office/officeart/2005/8/layout/vProcess5"/>
    <dgm:cxn modelId="{E0A24DD0-3CCC-4567-8A58-23F3FD8F4C8D}" type="presOf" srcId="{B1E48BAB-53DE-4E9D-AFB8-4A4ADB9B636D}" destId="{FF02D251-B085-4534-AF8A-BF6D1F078C1B}" srcOrd="0" destOrd="0" presId="urn:microsoft.com/office/officeart/2005/8/layout/vProcess5"/>
    <dgm:cxn modelId="{E038840C-71EA-4209-8D32-D7A2C7221B84}" srcId="{9306CE8D-FA53-4C5E-90F4-0E4AB2F2A869}" destId="{EB744F09-64EF-436A-9B75-349DA2BB4700}" srcOrd="5" destOrd="0" parTransId="{083C9E5B-DAB7-4DAF-9312-7CF3AFC02E98}" sibTransId="{D3EF0EB8-9ED4-4D78-BAE7-6B63D6012AF9}"/>
    <dgm:cxn modelId="{5317B038-F43E-4F62-BC69-8C553F25D14D}" srcId="{9306CE8D-FA53-4C5E-90F4-0E4AB2F2A869}" destId="{B1E48BAB-53DE-4E9D-AFB8-4A4ADB9B636D}" srcOrd="0" destOrd="0" parTransId="{B5DB4330-7BA6-4700-A0DB-435D1431B950}" sibTransId="{2C6A7C15-8273-444C-80F3-97858C12DFFE}"/>
    <dgm:cxn modelId="{795F8FB2-6B98-4FEA-BE18-A11E66C30EA1}" type="presOf" srcId="{51112C8A-DCCA-4C09-AAB8-9C859806FC94}" destId="{124922AF-5B7F-4F68-BE8C-A6957133176D}" srcOrd="0" destOrd="0" presId="urn:microsoft.com/office/officeart/2005/8/layout/vProcess5"/>
    <dgm:cxn modelId="{EE245DDA-8066-4DE3-B0AE-600409C820CF}" srcId="{9306CE8D-FA53-4C5E-90F4-0E4AB2F2A869}" destId="{51112C8A-DCCA-4C09-AAB8-9C859806FC94}" srcOrd="2" destOrd="0" parTransId="{B688471A-A7FE-4B98-850B-669A2733712C}" sibTransId="{E4B1C52D-0D3E-43F6-8420-5F9CEDC025C2}"/>
    <dgm:cxn modelId="{9F0B199A-E6D1-43EB-A4FD-6402DCFA6DC7}" type="presOf" srcId="{51112C8A-DCCA-4C09-AAB8-9C859806FC94}" destId="{ACADAD78-9B52-4D44-B0A1-14153B41682F}" srcOrd="1" destOrd="0" presId="urn:microsoft.com/office/officeart/2005/8/layout/vProcess5"/>
    <dgm:cxn modelId="{C359D7A7-257E-4862-B300-CAD7B2F8B3AF}" type="presOf" srcId="{40C7813B-B44B-4D24-BEB2-17A43AF1CD50}" destId="{3B972BCA-8524-439C-9B41-E240549262AA}" srcOrd="0" destOrd="0" presId="urn:microsoft.com/office/officeart/2005/8/layout/vProcess5"/>
    <dgm:cxn modelId="{1A5C117F-3AE0-4A2D-A330-8680D85E8FD6}" type="presOf" srcId="{079566CE-1AF6-4DF5-84C5-8AD15EA6982E}" destId="{54250EF1-6C8D-4D1F-8107-A88E0F90E62C}" srcOrd="1" destOrd="0" presId="urn:microsoft.com/office/officeart/2005/8/layout/vProcess5"/>
    <dgm:cxn modelId="{4C2F6465-404B-4C54-82EF-1679065B111F}" type="presOf" srcId="{2C6A7C15-8273-444C-80F3-97858C12DFFE}" destId="{94996C4D-559A-46EC-A8EB-BDDC8383BE84}" srcOrd="0" destOrd="0" presId="urn:microsoft.com/office/officeart/2005/8/layout/vProcess5"/>
    <dgm:cxn modelId="{567BA9BD-E16C-4F72-8EC3-2018C9997224}" type="presOf" srcId="{D75E48EB-81ED-4484-8F0E-9E1601A7CD77}" destId="{4F3FE529-C187-4580-B838-49FB7D748482}" srcOrd="0" destOrd="0" presId="urn:microsoft.com/office/officeart/2005/8/layout/vProcess5"/>
    <dgm:cxn modelId="{A8B117D0-25D6-41E5-82A0-0F40E65E8BB5}" type="presOf" srcId="{40C7813B-B44B-4D24-BEB2-17A43AF1CD50}" destId="{7829DA95-E7DB-4551-BD18-727DC50ED49D}" srcOrd="1" destOrd="0" presId="urn:microsoft.com/office/officeart/2005/8/layout/vProcess5"/>
    <dgm:cxn modelId="{D217B1C6-824E-40CC-A82F-17D7D644B753}" type="presParOf" srcId="{DDD00CDB-7595-499F-AF34-C63B776B68F6}" destId="{6A46897A-D7D2-449B-83A0-B4C109862D7D}" srcOrd="0" destOrd="0" presId="urn:microsoft.com/office/officeart/2005/8/layout/vProcess5"/>
    <dgm:cxn modelId="{3F0EC3F3-0170-449A-9C57-EB177CB81FC1}" type="presParOf" srcId="{DDD00CDB-7595-499F-AF34-C63B776B68F6}" destId="{FF02D251-B085-4534-AF8A-BF6D1F078C1B}" srcOrd="1" destOrd="0" presId="urn:microsoft.com/office/officeart/2005/8/layout/vProcess5"/>
    <dgm:cxn modelId="{654700B5-A5F2-44DB-8F6D-8E3066140B37}" type="presParOf" srcId="{DDD00CDB-7595-499F-AF34-C63B776B68F6}" destId="{3B972BCA-8524-439C-9B41-E240549262AA}" srcOrd="2" destOrd="0" presId="urn:microsoft.com/office/officeart/2005/8/layout/vProcess5"/>
    <dgm:cxn modelId="{E363AE26-2383-4252-9E9C-8BC36C9E1BBD}" type="presParOf" srcId="{DDD00CDB-7595-499F-AF34-C63B776B68F6}" destId="{124922AF-5B7F-4F68-BE8C-A6957133176D}" srcOrd="3" destOrd="0" presId="urn:microsoft.com/office/officeart/2005/8/layout/vProcess5"/>
    <dgm:cxn modelId="{95D57AF0-9C50-48E1-AFC9-62080345B27C}" type="presParOf" srcId="{DDD00CDB-7595-499F-AF34-C63B776B68F6}" destId="{03761CD7-CA98-4558-961B-193CD881D52F}" srcOrd="4" destOrd="0" presId="urn:microsoft.com/office/officeart/2005/8/layout/vProcess5"/>
    <dgm:cxn modelId="{F91EDB87-EDB0-4360-A3D9-2C7E20A94796}" type="presParOf" srcId="{DDD00CDB-7595-499F-AF34-C63B776B68F6}" destId="{833E02D2-9CDD-4770-B96D-7AA52D73D8DA}" srcOrd="5" destOrd="0" presId="urn:microsoft.com/office/officeart/2005/8/layout/vProcess5"/>
    <dgm:cxn modelId="{71AD096B-3752-4C68-9287-745DF7D7CD1E}" type="presParOf" srcId="{DDD00CDB-7595-499F-AF34-C63B776B68F6}" destId="{94996C4D-559A-46EC-A8EB-BDDC8383BE84}" srcOrd="6" destOrd="0" presId="urn:microsoft.com/office/officeart/2005/8/layout/vProcess5"/>
    <dgm:cxn modelId="{FE0399FB-EA9F-4450-9181-B8C10A40D3FA}" type="presParOf" srcId="{DDD00CDB-7595-499F-AF34-C63B776B68F6}" destId="{4F3FE529-C187-4580-B838-49FB7D748482}" srcOrd="7" destOrd="0" presId="urn:microsoft.com/office/officeart/2005/8/layout/vProcess5"/>
    <dgm:cxn modelId="{6CA41503-96A7-4C24-ADD3-E89D9C60374E}" type="presParOf" srcId="{DDD00CDB-7595-499F-AF34-C63B776B68F6}" destId="{D02834AD-F999-4146-A386-D4F8436DD923}" srcOrd="8" destOrd="0" presId="urn:microsoft.com/office/officeart/2005/8/layout/vProcess5"/>
    <dgm:cxn modelId="{8D19D2B9-044A-45FE-8BC3-C2BCCD95D85B}" type="presParOf" srcId="{DDD00CDB-7595-499F-AF34-C63B776B68F6}" destId="{A0F98462-518C-4EBC-958E-691768F2A34E}" srcOrd="9" destOrd="0" presId="urn:microsoft.com/office/officeart/2005/8/layout/vProcess5"/>
    <dgm:cxn modelId="{2B8F861D-47B2-42E2-8853-D890BA6DE33B}" type="presParOf" srcId="{DDD00CDB-7595-499F-AF34-C63B776B68F6}" destId="{F288B3D1-1033-4908-BAE9-5DA038B00AC0}" srcOrd="10" destOrd="0" presId="urn:microsoft.com/office/officeart/2005/8/layout/vProcess5"/>
    <dgm:cxn modelId="{2F4C29F7-F1FF-4FF3-88BE-8E4859C061D8}" type="presParOf" srcId="{DDD00CDB-7595-499F-AF34-C63B776B68F6}" destId="{7829DA95-E7DB-4551-BD18-727DC50ED49D}" srcOrd="11" destOrd="0" presId="urn:microsoft.com/office/officeart/2005/8/layout/vProcess5"/>
    <dgm:cxn modelId="{550C11A7-BA12-49CE-A07B-A02E31B44D3B}" type="presParOf" srcId="{DDD00CDB-7595-499F-AF34-C63B776B68F6}" destId="{ACADAD78-9B52-4D44-B0A1-14153B41682F}" srcOrd="12" destOrd="0" presId="urn:microsoft.com/office/officeart/2005/8/layout/vProcess5"/>
    <dgm:cxn modelId="{B1F99152-737E-4E05-B669-1E117EA67752}" type="presParOf" srcId="{DDD00CDB-7595-499F-AF34-C63B776B68F6}" destId="{54250EF1-6C8D-4D1F-8107-A88E0F90E62C}" srcOrd="13" destOrd="0" presId="urn:microsoft.com/office/officeart/2005/8/layout/vProcess5"/>
    <dgm:cxn modelId="{0D63A14E-5A79-46D2-AED6-181E44630244}" type="presParOf" srcId="{DDD00CDB-7595-499F-AF34-C63B776B68F6}" destId="{17AAE218-2258-445C-A430-0E59783DB39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95C263-CD53-4445-83AC-8071620D086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6EE6C19F-81A2-43BF-AC3B-CBF96A309E28}">
      <dgm:prSet custT="1"/>
      <dgm:spPr/>
      <dgm:t>
        <a:bodyPr/>
        <a:lstStyle/>
        <a:p>
          <a:pPr rtl="0"/>
          <a:r>
            <a:rPr lang="uk-UA" sz="1800" dirty="0" smtClean="0"/>
            <a:t>Ми бачимо, що більшість педагогів мають володіти достатніми знаннями та вміннями роботи з комп’ютерними та медіа-програмами. </a:t>
          </a:r>
          <a:endParaRPr lang="uk-UA" sz="1800" dirty="0"/>
        </a:p>
      </dgm:t>
    </dgm:pt>
    <dgm:pt modelId="{F10424CF-83B4-47A4-8312-1A7839201940}" type="parTrans" cxnId="{69F4D9AA-9080-45D4-AA06-8F88ED269130}">
      <dgm:prSet/>
      <dgm:spPr/>
      <dgm:t>
        <a:bodyPr/>
        <a:lstStyle/>
        <a:p>
          <a:endParaRPr lang="ru-RU"/>
        </a:p>
      </dgm:t>
    </dgm:pt>
    <dgm:pt modelId="{8195F6B5-2730-4B5B-9633-3E8CCE3F53D0}" type="sibTrans" cxnId="{69F4D9AA-9080-45D4-AA06-8F88ED269130}">
      <dgm:prSet/>
      <dgm:spPr/>
      <dgm:t>
        <a:bodyPr/>
        <a:lstStyle/>
        <a:p>
          <a:endParaRPr lang="ru-RU"/>
        </a:p>
      </dgm:t>
    </dgm:pt>
    <dgm:pt modelId="{C16359EB-3F2F-4575-A2AC-78F4EA825E98}">
      <dgm:prSet custT="1"/>
      <dgm:spPr/>
      <dgm:t>
        <a:bodyPr/>
        <a:lstStyle/>
        <a:p>
          <a:pPr rtl="0"/>
          <a:r>
            <a:rPr lang="uk-UA" sz="1600" dirty="0" smtClean="0"/>
            <a:t>Тільки за цієї умови можна організувати таке освітнє середовище, що буде виконувати функції швидкого розповсюдження інформації необхідної для всіх суб’єктів позашкільної освіти, що буде сприяти не тільки формуванню інформаційної грамотності здобувачів освіти, але й сприяти заглибленню до інформаційного суспільства педагогів та батьків. </a:t>
          </a:r>
          <a:endParaRPr lang="uk-UA" sz="1600" dirty="0"/>
        </a:p>
      </dgm:t>
    </dgm:pt>
    <dgm:pt modelId="{E7E72BF1-F05F-4505-854D-043C507C2B6A}" type="parTrans" cxnId="{6A73D1FA-972C-4F40-A283-D9F27C782EE3}">
      <dgm:prSet/>
      <dgm:spPr/>
      <dgm:t>
        <a:bodyPr/>
        <a:lstStyle/>
        <a:p>
          <a:endParaRPr lang="ru-RU"/>
        </a:p>
      </dgm:t>
    </dgm:pt>
    <dgm:pt modelId="{10AD0DA7-6A9A-41C8-822A-DB72919B8A80}" type="sibTrans" cxnId="{6A73D1FA-972C-4F40-A283-D9F27C782EE3}">
      <dgm:prSet/>
      <dgm:spPr/>
      <dgm:t>
        <a:bodyPr/>
        <a:lstStyle/>
        <a:p>
          <a:endParaRPr lang="ru-RU"/>
        </a:p>
      </dgm:t>
    </dgm:pt>
    <dgm:pt modelId="{BD805759-6F2D-4EFF-9003-E1F2EECBC6D2}">
      <dgm:prSet custT="1"/>
      <dgm:spPr/>
      <dgm:t>
        <a:bodyPr/>
        <a:lstStyle/>
        <a:p>
          <a:pPr rtl="0"/>
          <a:r>
            <a:rPr lang="uk-UA" sz="1800" dirty="0" smtClean="0"/>
            <a:t>Ступінь впровадження ІКТ в освіту значною мірою відбиває глибину й масштаби інформатизації суспільства, а сам цей процес має всеохоплюючий відносно системи освіти характер. </a:t>
          </a:r>
          <a:endParaRPr lang="uk-UA" sz="1800" dirty="0"/>
        </a:p>
      </dgm:t>
    </dgm:pt>
    <dgm:pt modelId="{1E8066BD-A486-4369-B5E2-D27B3E2A9EDB}" type="parTrans" cxnId="{46A3741B-9E40-4F77-AFA1-25395A3CE48A}">
      <dgm:prSet/>
      <dgm:spPr/>
      <dgm:t>
        <a:bodyPr/>
        <a:lstStyle/>
        <a:p>
          <a:endParaRPr lang="ru-RU"/>
        </a:p>
      </dgm:t>
    </dgm:pt>
    <dgm:pt modelId="{90F2B102-978F-40DC-BA9A-6C836FE77F90}" type="sibTrans" cxnId="{46A3741B-9E40-4F77-AFA1-25395A3CE48A}">
      <dgm:prSet/>
      <dgm:spPr/>
      <dgm:t>
        <a:bodyPr/>
        <a:lstStyle/>
        <a:p>
          <a:endParaRPr lang="ru-RU"/>
        </a:p>
      </dgm:t>
    </dgm:pt>
    <dgm:pt modelId="{CDA1132B-7A45-4FE7-86BE-0540BA6624DA}">
      <dgm:prSet custT="1"/>
      <dgm:spPr/>
      <dgm:t>
        <a:bodyPr/>
        <a:lstStyle/>
        <a:p>
          <a:pPr rtl="0"/>
          <a:r>
            <a:rPr lang="uk-UA" sz="1800" dirty="0" smtClean="0"/>
            <a:t>Ось чому впровадження ІКТ в освітній процес сприяє виконанню більшості завдань, що стоять перед системою освіти та є необхідною умовою розвитку сучасної позашкільної освіти</a:t>
          </a:r>
          <a:endParaRPr lang="uk-UA" sz="1800" dirty="0"/>
        </a:p>
      </dgm:t>
    </dgm:pt>
    <dgm:pt modelId="{3021118D-9ABB-495B-9584-4332EB6AFE38}" type="parTrans" cxnId="{1828C106-F050-45E1-BB3E-0590A85DA4C8}">
      <dgm:prSet/>
      <dgm:spPr/>
      <dgm:t>
        <a:bodyPr/>
        <a:lstStyle/>
        <a:p>
          <a:endParaRPr lang="ru-RU"/>
        </a:p>
      </dgm:t>
    </dgm:pt>
    <dgm:pt modelId="{7B8B2C59-9D09-4B52-B0F6-48631E8AD195}" type="sibTrans" cxnId="{1828C106-F050-45E1-BB3E-0590A85DA4C8}">
      <dgm:prSet/>
      <dgm:spPr/>
      <dgm:t>
        <a:bodyPr/>
        <a:lstStyle/>
        <a:p>
          <a:endParaRPr lang="ru-RU"/>
        </a:p>
      </dgm:t>
    </dgm:pt>
    <dgm:pt modelId="{43A3FAC4-89BA-4F4D-B0A8-46B5EFA02E4C}" type="pres">
      <dgm:prSet presAssocID="{7D95C263-CD53-4445-83AC-8071620D086B}" presName="linear" presStyleCnt="0">
        <dgm:presLayoutVars>
          <dgm:animLvl val="lvl"/>
          <dgm:resizeHandles val="exact"/>
        </dgm:presLayoutVars>
      </dgm:prSet>
      <dgm:spPr/>
    </dgm:pt>
    <dgm:pt modelId="{66849FC8-D61C-4987-BEC7-51EC246FFC5A}" type="pres">
      <dgm:prSet presAssocID="{6EE6C19F-81A2-43BF-AC3B-CBF96A309E28}" presName="parentText" presStyleLbl="node1" presStyleIdx="0" presStyleCnt="4">
        <dgm:presLayoutVars>
          <dgm:chMax val="0"/>
          <dgm:bulletEnabled val="1"/>
        </dgm:presLayoutVars>
      </dgm:prSet>
      <dgm:spPr/>
    </dgm:pt>
    <dgm:pt modelId="{28BDD60A-C4BA-481E-A207-95E12299027E}" type="pres">
      <dgm:prSet presAssocID="{8195F6B5-2730-4B5B-9633-3E8CCE3F53D0}" presName="spacer" presStyleCnt="0"/>
      <dgm:spPr/>
    </dgm:pt>
    <dgm:pt modelId="{F8C195AA-71F7-4897-A092-2E1B15E7A8C1}" type="pres">
      <dgm:prSet presAssocID="{C16359EB-3F2F-4575-A2AC-78F4EA825E98}" presName="parentText" presStyleLbl="node1" presStyleIdx="1" presStyleCnt="4">
        <dgm:presLayoutVars>
          <dgm:chMax val="0"/>
          <dgm:bulletEnabled val="1"/>
        </dgm:presLayoutVars>
      </dgm:prSet>
      <dgm:spPr/>
    </dgm:pt>
    <dgm:pt modelId="{A4ED5004-7A04-410F-BCDC-FC8EDD71F7A3}" type="pres">
      <dgm:prSet presAssocID="{10AD0DA7-6A9A-41C8-822A-DB72919B8A80}" presName="spacer" presStyleCnt="0"/>
      <dgm:spPr/>
    </dgm:pt>
    <dgm:pt modelId="{D2E6EF0B-0773-459B-8DC6-BE5C43A8D2CC}" type="pres">
      <dgm:prSet presAssocID="{BD805759-6F2D-4EFF-9003-E1F2EECBC6D2}" presName="parentText" presStyleLbl="node1" presStyleIdx="2" presStyleCnt="4">
        <dgm:presLayoutVars>
          <dgm:chMax val="0"/>
          <dgm:bulletEnabled val="1"/>
        </dgm:presLayoutVars>
      </dgm:prSet>
      <dgm:spPr/>
    </dgm:pt>
    <dgm:pt modelId="{9E8D89DA-1591-41D9-9AF7-00AE7C0DBD92}" type="pres">
      <dgm:prSet presAssocID="{90F2B102-978F-40DC-BA9A-6C836FE77F90}" presName="spacer" presStyleCnt="0"/>
      <dgm:spPr/>
    </dgm:pt>
    <dgm:pt modelId="{254FDDF2-9D6C-4137-AA32-5087E49AFD5C}" type="pres">
      <dgm:prSet presAssocID="{CDA1132B-7A45-4FE7-86BE-0540BA6624DA}" presName="parentText" presStyleLbl="node1" presStyleIdx="3" presStyleCnt="4">
        <dgm:presLayoutVars>
          <dgm:chMax val="0"/>
          <dgm:bulletEnabled val="1"/>
        </dgm:presLayoutVars>
      </dgm:prSet>
      <dgm:spPr/>
    </dgm:pt>
  </dgm:ptLst>
  <dgm:cxnLst>
    <dgm:cxn modelId="{8258138A-67E7-45F4-8E2E-CA88615D7F7A}" type="presOf" srcId="{BD805759-6F2D-4EFF-9003-E1F2EECBC6D2}" destId="{D2E6EF0B-0773-459B-8DC6-BE5C43A8D2CC}" srcOrd="0" destOrd="0" presId="urn:microsoft.com/office/officeart/2005/8/layout/vList2"/>
    <dgm:cxn modelId="{69F4D9AA-9080-45D4-AA06-8F88ED269130}" srcId="{7D95C263-CD53-4445-83AC-8071620D086B}" destId="{6EE6C19F-81A2-43BF-AC3B-CBF96A309E28}" srcOrd="0" destOrd="0" parTransId="{F10424CF-83B4-47A4-8312-1A7839201940}" sibTransId="{8195F6B5-2730-4B5B-9633-3E8CCE3F53D0}"/>
    <dgm:cxn modelId="{4C08E297-6F18-47A8-88D3-F90A97892CCD}" type="presOf" srcId="{6EE6C19F-81A2-43BF-AC3B-CBF96A309E28}" destId="{66849FC8-D61C-4987-BEC7-51EC246FFC5A}" srcOrd="0" destOrd="0" presId="urn:microsoft.com/office/officeart/2005/8/layout/vList2"/>
    <dgm:cxn modelId="{7B95C9B0-2E36-420A-AC6F-068286364E8C}" type="presOf" srcId="{C16359EB-3F2F-4575-A2AC-78F4EA825E98}" destId="{F8C195AA-71F7-4897-A092-2E1B15E7A8C1}" srcOrd="0" destOrd="0" presId="urn:microsoft.com/office/officeart/2005/8/layout/vList2"/>
    <dgm:cxn modelId="{46A3741B-9E40-4F77-AFA1-25395A3CE48A}" srcId="{7D95C263-CD53-4445-83AC-8071620D086B}" destId="{BD805759-6F2D-4EFF-9003-E1F2EECBC6D2}" srcOrd="2" destOrd="0" parTransId="{1E8066BD-A486-4369-B5E2-D27B3E2A9EDB}" sibTransId="{90F2B102-978F-40DC-BA9A-6C836FE77F90}"/>
    <dgm:cxn modelId="{A9A56F02-D6E5-4781-BA79-8FBB2BFAC068}" type="presOf" srcId="{7D95C263-CD53-4445-83AC-8071620D086B}" destId="{43A3FAC4-89BA-4F4D-B0A8-46B5EFA02E4C}" srcOrd="0" destOrd="0" presId="urn:microsoft.com/office/officeart/2005/8/layout/vList2"/>
    <dgm:cxn modelId="{E99D5DFD-0B76-4A77-8972-F4B82F9E94AB}" type="presOf" srcId="{CDA1132B-7A45-4FE7-86BE-0540BA6624DA}" destId="{254FDDF2-9D6C-4137-AA32-5087E49AFD5C}" srcOrd="0" destOrd="0" presId="urn:microsoft.com/office/officeart/2005/8/layout/vList2"/>
    <dgm:cxn modelId="{6A73D1FA-972C-4F40-A283-D9F27C782EE3}" srcId="{7D95C263-CD53-4445-83AC-8071620D086B}" destId="{C16359EB-3F2F-4575-A2AC-78F4EA825E98}" srcOrd="1" destOrd="0" parTransId="{E7E72BF1-F05F-4505-854D-043C507C2B6A}" sibTransId="{10AD0DA7-6A9A-41C8-822A-DB72919B8A80}"/>
    <dgm:cxn modelId="{1828C106-F050-45E1-BB3E-0590A85DA4C8}" srcId="{7D95C263-CD53-4445-83AC-8071620D086B}" destId="{CDA1132B-7A45-4FE7-86BE-0540BA6624DA}" srcOrd="3" destOrd="0" parTransId="{3021118D-9ABB-495B-9584-4332EB6AFE38}" sibTransId="{7B8B2C59-9D09-4B52-B0F6-48631E8AD195}"/>
    <dgm:cxn modelId="{BB9CE99A-299E-4578-8105-D071216BC2ED}" type="presParOf" srcId="{43A3FAC4-89BA-4F4D-B0A8-46B5EFA02E4C}" destId="{66849FC8-D61C-4987-BEC7-51EC246FFC5A}" srcOrd="0" destOrd="0" presId="urn:microsoft.com/office/officeart/2005/8/layout/vList2"/>
    <dgm:cxn modelId="{03669002-5FC6-498C-9409-AAED4D389A99}" type="presParOf" srcId="{43A3FAC4-89BA-4F4D-B0A8-46B5EFA02E4C}" destId="{28BDD60A-C4BA-481E-A207-95E12299027E}" srcOrd="1" destOrd="0" presId="urn:microsoft.com/office/officeart/2005/8/layout/vList2"/>
    <dgm:cxn modelId="{4EB2CCF8-FD65-44FF-8883-715F64D018CA}" type="presParOf" srcId="{43A3FAC4-89BA-4F4D-B0A8-46B5EFA02E4C}" destId="{F8C195AA-71F7-4897-A092-2E1B15E7A8C1}" srcOrd="2" destOrd="0" presId="urn:microsoft.com/office/officeart/2005/8/layout/vList2"/>
    <dgm:cxn modelId="{A0557E33-D588-4E7A-B995-5576467B4D0A}" type="presParOf" srcId="{43A3FAC4-89BA-4F4D-B0A8-46B5EFA02E4C}" destId="{A4ED5004-7A04-410F-BCDC-FC8EDD71F7A3}" srcOrd="3" destOrd="0" presId="urn:microsoft.com/office/officeart/2005/8/layout/vList2"/>
    <dgm:cxn modelId="{271338EE-2D44-4E8C-9532-C3DDBA2E994B}" type="presParOf" srcId="{43A3FAC4-89BA-4F4D-B0A8-46B5EFA02E4C}" destId="{D2E6EF0B-0773-459B-8DC6-BE5C43A8D2CC}" srcOrd="4" destOrd="0" presId="urn:microsoft.com/office/officeart/2005/8/layout/vList2"/>
    <dgm:cxn modelId="{11B77DC6-7E6E-4CCF-ABC1-F1D23AA1EFEE}" type="presParOf" srcId="{43A3FAC4-89BA-4F4D-B0A8-46B5EFA02E4C}" destId="{9E8D89DA-1591-41D9-9AF7-00AE7C0DBD92}" srcOrd="5" destOrd="0" presId="urn:microsoft.com/office/officeart/2005/8/layout/vList2"/>
    <dgm:cxn modelId="{5A17FDF7-79BA-45CD-954E-3E6A12778DDF}" type="presParOf" srcId="{43A3FAC4-89BA-4F4D-B0A8-46B5EFA02E4C}" destId="{254FDDF2-9D6C-4137-AA32-5087E49AFD5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7B27E-2778-499C-AF52-365A4F220F53}">
      <dsp:nvSpPr>
        <dsp:cNvPr id="0" name=""/>
        <dsp:cNvSpPr/>
      </dsp:nvSpPr>
      <dsp:spPr>
        <a:xfrm>
          <a:off x="720089" y="0"/>
          <a:ext cx="8161016" cy="331893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7E07F-BE3F-4403-A05B-764DDC29B8A8}">
      <dsp:nvSpPr>
        <dsp:cNvPr id="0" name=""/>
        <dsp:cNvSpPr/>
      </dsp:nvSpPr>
      <dsp:spPr>
        <a:xfrm>
          <a:off x="6614" y="995680"/>
          <a:ext cx="2270765" cy="132757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k-UA" sz="2700" kern="1200" smtClean="0"/>
            <a:t>Робота в групах</a:t>
          </a:r>
          <a:endParaRPr lang="uk-UA" sz="2700" kern="1200"/>
        </a:p>
      </dsp:txBody>
      <dsp:txXfrm>
        <a:off x="71421" y="1060487"/>
        <a:ext cx="2141151" cy="1197960"/>
      </dsp:txXfrm>
    </dsp:sp>
    <dsp:sp modelId="{2A937F78-7801-48E1-8920-AEF06862A448}">
      <dsp:nvSpPr>
        <dsp:cNvPr id="0" name=""/>
        <dsp:cNvSpPr/>
      </dsp:nvSpPr>
      <dsp:spPr>
        <a:xfrm>
          <a:off x="2445681" y="995680"/>
          <a:ext cx="2270765" cy="1327574"/>
        </a:xfrm>
        <a:prstGeom prst="roundRect">
          <a:avLst/>
        </a:prstGeom>
        <a:solidFill>
          <a:schemeClr val="accent4">
            <a:hueOff val="445005"/>
            <a:satOff val="5948"/>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k-UA" sz="2700" kern="1200" smtClean="0"/>
            <a:t>Метод «Мікрофон»</a:t>
          </a:r>
          <a:endParaRPr lang="uk-UA" sz="2700" kern="1200"/>
        </a:p>
      </dsp:txBody>
      <dsp:txXfrm>
        <a:off x="2510488" y="1060487"/>
        <a:ext cx="2141151" cy="1197960"/>
      </dsp:txXfrm>
    </dsp:sp>
    <dsp:sp modelId="{B3712434-7F64-46D3-8928-E750EFE9D3E4}">
      <dsp:nvSpPr>
        <dsp:cNvPr id="0" name=""/>
        <dsp:cNvSpPr/>
      </dsp:nvSpPr>
      <dsp:spPr>
        <a:xfrm>
          <a:off x="4884749" y="995680"/>
          <a:ext cx="2270765" cy="1327574"/>
        </a:xfrm>
        <a:prstGeom prst="roundRect">
          <a:avLst/>
        </a:prstGeom>
        <a:solidFill>
          <a:schemeClr val="accent4">
            <a:hueOff val="890010"/>
            <a:satOff val="11896"/>
            <a:lumOff val="57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k-UA" sz="2700" kern="1200" smtClean="0"/>
            <a:t>Демонстрація</a:t>
          </a:r>
          <a:endParaRPr lang="uk-UA" sz="2700" kern="1200"/>
        </a:p>
      </dsp:txBody>
      <dsp:txXfrm>
        <a:off x="4949556" y="1060487"/>
        <a:ext cx="2141151" cy="1197960"/>
      </dsp:txXfrm>
    </dsp:sp>
    <dsp:sp modelId="{5EAE947F-9C95-40BD-BFC9-D6CFF6928CE8}">
      <dsp:nvSpPr>
        <dsp:cNvPr id="0" name=""/>
        <dsp:cNvSpPr/>
      </dsp:nvSpPr>
      <dsp:spPr>
        <a:xfrm>
          <a:off x="7323816" y="995680"/>
          <a:ext cx="2270765" cy="1327574"/>
        </a:xfrm>
        <a:prstGeom prst="round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k-UA" sz="2700" kern="1200" smtClean="0"/>
            <a:t>Презентація</a:t>
          </a:r>
          <a:endParaRPr lang="uk-UA" sz="2700" kern="1200"/>
        </a:p>
      </dsp:txBody>
      <dsp:txXfrm>
        <a:off x="7388623" y="1060487"/>
        <a:ext cx="2141151" cy="1197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E6D91-B1E5-428D-921D-3813B53931E8}">
      <dsp:nvSpPr>
        <dsp:cNvPr id="0" name=""/>
        <dsp:cNvSpPr/>
      </dsp:nvSpPr>
      <dsp:spPr>
        <a:xfrm>
          <a:off x="0" y="0"/>
          <a:ext cx="3318936" cy="3318936"/>
        </a:xfrm>
        <a:prstGeom prst="pie">
          <a:avLst>
            <a:gd name="adj1" fmla="val 5400000"/>
            <a:gd name="adj2" fmla="val 162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51E75-4814-4118-B1A2-DA93BA4CF878}">
      <dsp:nvSpPr>
        <dsp:cNvPr id="0" name=""/>
        <dsp:cNvSpPr/>
      </dsp:nvSpPr>
      <dsp:spPr>
        <a:xfrm>
          <a:off x="1659468" y="0"/>
          <a:ext cx="7941728" cy="3318936"/>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k-UA" sz="2200" kern="1200" smtClean="0"/>
            <a:t>Використання персональних комп’ютерів та особистих засобів Інтернет-доступу у практиці педагога-позашкільника </a:t>
          </a:r>
          <a:r>
            <a:rPr lang="en-US" sz="2200" kern="1200" smtClean="0"/>
            <a:t>BYOD –</a:t>
          </a:r>
          <a:r>
            <a:rPr lang="uk-UA" sz="2200" kern="1200" smtClean="0"/>
            <a:t>технології («</a:t>
          </a:r>
          <a:r>
            <a:rPr lang="en-US" sz="2200" kern="1200" smtClean="0"/>
            <a:t>Bring Your Own Device»). </a:t>
          </a:r>
          <a:r>
            <a:rPr lang="uk-UA" sz="2200" kern="1200" smtClean="0"/>
            <a:t>Створюються спеціальні програми для роботи зі смартфонами на освітніх заняттях. Окрім використання сучасних смартфонів для пошуку необхідної інформації, можна також використовувати Інтернет-платформи для проведення тестування або організації заняття у формі квесту за допомогою </a:t>
          </a:r>
          <a:r>
            <a:rPr lang="en-US" sz="2200" kern="1200" smtClean="0"/>
            <a:t>QR-code, </a:t>
          </a:r>
          <a:r>
            <a:rPr lang="uk-UA" sz="2200" kern="1200" smtClean="0"/>
            <a:t>або для обміну необхідними файлами за допомогою блютуз, тощо. Нерівні можливості телефонів різних поколінь можна компенсувати, організуючи заняття по парам, трійкам.</a:t>
          </a:r>
          <a:endParaRPr lang="uk-UA" sz="2200" kern="1200"/>
        </a:p>
      </dsp:txBody>
      <dsp:txXfrm>
        <a:off x="1659468" y="0"/>
        <a:ext cx="7941728" cy="3318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91C9F-8AEC-43FA-A997-9E3B7021CD10}">
      <dsp:nvSpPr>
        <dsp:cNvPr id="0" name=""/>
        <dsp:cNvSpPr/>
      </dsp:nvSpPr>
      <dsp:spPr>
        <a:xfrm>
          <a:off x="0" y="21918"/>
          <a:ext cx="9601196" cy="16087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k-UA" sz="2000" kern="1200" smtClean="0"/>
            <a:t>Мультимедійні технології. Мультимедіа є сучасною інформаційною технологією, що забезпечує можливість об’єднувати в одній комп’ютерній програмі анімацію, звук, текст, графічне зображення та відео. </a:t>
          </a:r>
          <a:endParaRPr lang="uk-UA" sz="2000" kern="1200"/>
        </a:p>
      </dsp:txBody>
      <dsp:txXfrm>
        <a:off x="78533" y="100451"/>
        <a:ext cx="9444130" cy="1451684"/>
      </dsp:txXfrm>
    </dsp:sp>
    <dsp:sp modelId="{C311FACF-4E20-47A0-B48B-2DF074E05BC3}">
      <dsp:nvSpPr>
        <dsp:cNvPr id="0" name=""/>
        <dsp:cNvSpPr/>
      </dsp:nvSpPr>
      <dsp:spPr>
        <a:xfrm>
          <a:off x="0" y="1688268"/>
          <a:ext cx="9601196" cy="1608750"/>
        </a:xfrm>
        <a:prstGeom prst="round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Викладання з демонстраційно-моделюючими програмними засобами, які використовуються на етапах вивчення нового матеріалу, закріплення, демонстрації моделі об’єкту навчання, показу відеофрагментів повинне бути спрямоване на те, щоб не давати готових відповідей, а націлювати здобувачів освіти на творчий пошук, формування власної думки.</a:t>
          </a:r>
          <a:endParaRPr lang="uk-UA" sz="2000" kern="1200"/>
        </a:p>
      </dsp:txBody>
      <dsp:txXfrm>
        <a:off x="78533" y="1766801"/>
        <a:ext cx="9444130" cy="1451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2E9CC-0213-4E80-865D-97144F3CC7A3}">
      <dsp:nvSpPr>
        <dsp:cNvPr id="0" name=""/>
        <dsp:cNvSpPr/>
      </dsp:nvSpPr>
      <dsp:spPr>
        <a:xfrm>
          <a:off x="-3725472" y="-576256"/>
          <a:ext cx="4471449" cy="4471449"/>
        </a:xfrm>
        <a:prstGeom prst="blockArc">
          <a:avLst>
            <a:gd name="adj1" fmla="val 18900000"/>
            <a:gd name="adj2" fmla="val 2700000"/>
            <a:gd name="adj3" fmla="val 483"/>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B2F21-D63B-4CF4-8E34-AA130AE1BF57}">
      <dsp:nvSpPr>
        <dsp:cNvPr id="0" name=""/>
        <dsp:cNvSpPr/>
      </dsp:nvSpPr>
      <dsp:spPr>
        <a:xfrm>
          <a:off x="610103" y="474143"/>
          <a:ext cx="8973585" cy="94815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2597" tIns="53340" rIns="53340" bIns="53340" numCol="1" spcCol="1270" anchor="ctr" anchorCtr="0">
          <a:noAutofit/>
        </a:bodyPr>
        <a:lstStyle/>
        <a:p>
          <a:pPr lvl="0" algn="l" defTabSz="933450" rtl="0">
            <a:lnSpc>
              <a:spcPct val="90000"/>
            </a:lnSpc>
            <a:spcBef>
              <a:spcPct val="0"/>
            </a:spcBef>
            <a:spcAft>
              <a:spcPct val="35000"/>
            </a:spcAft>
          </a:pPr>
          <a:r>
            <a:rPr lang="uk-UA" sz="2100" kern="1200" smtClean="0"/>
            <a:t>Використання соцмереж для організації освітньої діяльності закладу позашкільної освіти оптимізує роботу як педагога-позашкільника так і здобувачів освіти, активізує пізнавальну активність останніх.</a:t>
          </a:r>
          <a:endParaRPr lang="uk-UA" sz="2100" kern="1200"/>
        </a:p>
      </dsp:txBody>
      <dsp:txXfrm>
        <a:off x="610103" y="474143"/>
        <a:ext cx="8973585" cy="948153"/>
      </dsp:txXfrm>
    </dsp:sp>
    <dsp:sp modelId="{897F3B8F-EC27-42E0-B35D-150679BB4072}">
      <dsp:nvSpPr>
        <dsp:cNvPr id="0" name=""/>
        <dsp:cNvSpPr/>
      </dsp:nvSpPr>
      <dsp:spPr>
        <a:xfrm>
          <a:off x="17507" y="355623"/>
          <a:ext cx="1185192" cy="1185192"/>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CC231-CBD3-4183-A69C-7951C3ED7217}">
      <dsp:nvSpPr>
        <dsp:cNvPr id="0" name=""/>
        <dsp:cNvSpPr/>
      </dsp:nvSpPr>
      <dsp:spPr>
        <a:xfrm>
          <a:off x="610103" y="1896639"/>
          <a:ext cx="8973585" cy="948153"/>
        </a:xfrm>
        <a:prstGeom prst="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2597" tIns="53340" rIns="53340" bIns="53340" numCol="1" spcCol="1270" anchor="ctr" anchorCtr="0">
          <a:noAutofit/>
        </a:bodyPr>
        <a:lstStyle/>
        <a:p>
          <a:pPr lvl="0" algn="l" defTabSz="933450" rtl="0">
            <a:lnSpc>
              <a:spcPct val="90000"/>
            </a:lnSpc>
            <a:spcBef>
              <a:spcPct val="0"/>
            </a:spcBef>
            <a:spcAft>
              <a:spcPct val="35000"/>
            </a:spcAft>
          </a:pPr>
          <a:r>
            <a:rPr lang="uk-UA" sz="2100" kern="1200" smtClean="0"/>
            <a:t>Дає можливість створити таке середовище між батьками, дітьми, педагогом, яке буде стимулювати всіх суб’єктів освітньої діяльності до підвищення якості знань, вмінь, навичок, що набувають вихованці гуртка.</a:t>
          </a:r>
          <a:endParaRPr lang="uk-UA" sz="2100" kern="1200"/>
        </a:p>
      </dsp:txBody>
      <dsp:txXfrm>
        <a:off x="610103" y="1896639"/>
        <a:ext cx="8973585" cy="948153"/>
      </dsp:txXfrm>
    </dsp:sp>
    <dsp:sp modelId="{AE5BC819-F283-47A9-A6D3-5A922602BDBF}">
      <dsp:nvSpPr>
        <dsp:cNvPr id="0" name=""/>
        <dsp:cNvSpPr/>
      </dsp:nvSpPr>
      <dsp:spPr>
        <a:xfrm>
          <a:off x="17507" y="1778119"/>
          <a:ext cx="1185192" cy="1185192"/>
        </a:xfrm>
        <a:prstGeom prst="ellipse">
          <a:avLst/>
        </a:prstGeom>
        <a:solidFill>
          <a:schemeClr val="lt1">
            <a:hueOff val="0"/>
            <a:satOff val="0"/>
            <a:lumOff val="0"/>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2D251-B085-4534-AF8A-BF6D1F078C1B}">
      <dsp:nvSpPr>
        <dsp:cNvPr id="0" name=""/>
        <dsp:cNvSpPr/>
      </dsp:nvSpPr>
      <dsp:spPr>
        <a:xfrm>
          <a:off x="0" y="0"/>
          <a:ext cx="7392920" cy="65216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ІКТ в </a:t>
          </a:r>
          <a:r>
            <a:rPr lang="ru-RU" sz="1800" kern="1200" dirty="0" err="1" smtClean="0"/>
            <a:t>освітньому</a:t>
          </a:r>
          <a:r>
            <a:rPr lang="ru-RU" sz="1800" kern="1200" dirty="0" smtClean="0"/>
            <a:t> </a:t>
          </a:r>
          <a:r>
            <a:rPr lang="ru-RU" sz="1800" kern="1200" dirty="0" err="1" smtClean="0"/>
            <a:t>процесі</a:t>
          </a:r>
          <a:r>
            <a:rPr lang="ru-RU" sz="1800" kern="1200" dirty="0" smtClean="0"/>
            <a:t> –</a:t>
          </a:r>
          <a:r>
            <a:rPr lang="ru-RU" sz="1800" kern="1200" dirty="0" err="1" smtClean="0"/>
            <a:t>це</a:t>
          </a:r>
          <a:r>
            <a:rPr lang="ru-RU" sz="1800" kern="1200" dirty="0" smtClean="0"/>
            <a:t> </a:t>
          </a:r>
          <a:r>
            <a:rPr lang="ru-RU" sz="1800" kern="1200" dirty="0" err="1" smtClean="0"/>
            <a:t>обробляти</a:t>
          </a:r>
          <a:r>
            <a:rPr lang="ru-RU" sz="1800" kern="1200" dirty="0" smtClean="0"/>
            <a:t> </a:t>
          </a:r>
          <a:r>
            <a:rPr lang="ru-RU" sz="1800" kern="1200" dirty="0" err="1" smtClean="0"/>
            <a:t>текстову</a:t>
          </a:r>
          <a:r>
            <a:rPr lang="ru-RU" sz="1800" kern="1200" dirty="0" smtClean="0"/>
            <a:t>, </a:t>
          </a:r>
          <a:r>
            <a:rPr lang="ru-RU" sz="1800" kern="1200" dirty="0" err="1" smtClean="0"/>
            <a:t>цифрову</a:t>
          </a:r>
          <a:r>
            <a:rPr lang="ru-RU" sz="1800" kern="1200" dirty="0" smtClean="0"/>
            <a:t>, </a:t>
          </a:r>
          <a:r>
            <a:rPr lang="ru-RU" sz="1800" kern="1200" dirty="0" err="1" smtClean="0"/>
            <a:t>графічну</a:t>
          </a:r>
          <a:r>
            <a:rPr lang="ru-RU" sz="1800" kern="1200" dirty="0" smtClean="0"/>
            <a:t> та </a:t>
          </a:r>
          <a:r>
            <a:rPr lang="ru-RU" sz="1800" kern="1200" dirty="0" err="1" smtClean="0"/>
            <a:t>звукову</a:t>
          </a:r>
          <a:r>
            <a:rPr lang="ru-RU" sz="1800" kern="1200" dirty="0" smtClean="0"/>
            <a:t> </a:t>
          </a:r>
          <a:r>
            <a:rPr lang="ru-RU" sz="1800" kern="1200" dirty="0" err="1" smtClean="0"/>
            <a:t>інформацію</a:t>
          </a:r>
          <a:r>
            <a:rPr lang="ru-RU" sz="1800" kern="1200" dirty="0" smtClean="0"/>
            <a:t>;</a:t>
          </a:r>
          <a:endParaRPr lang="uk-UA" sz="1800" kern="1200" dirty="0"/>
        </a:p>
      </dsp:txBody>
      <dsp:txXfrm>
        <a:off x="19101" y="19101"/>
        <a:ext cx="6612878" cy="613965"/>
      </dsp:txXfrm>
    </dsp:sp>
    <dsp:sp modelId="{3B972BCA-8524-439C-9B41-E240549262AA}">
      <dsp:nvSpPr>
        <dsp:cNvPr id="0" name=""/>
        <dsp:cNvSpPr/>
      </dsp:nvSpPr>
      <dsp:spPr>
        <a:xfrm>
          <a:off x="552068" y="742745"/>
          <a:ext cx="7392920" cy="652167"/>
        </a:xfrm>
        <a:prstGeom prst="roundRect">
          <a:avLst>
            <a:gd name="adj" fmla="val 10000"/>
          </a:avLst>
        </a:prstGeom>
        <a:solidFill>
          <a:schemeClr val="accent4">
            <a:hueOff val="333754"/>
            <a:satOff val="446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uk-UA" sz="2400" kern="1200" dirty="0" smtClean="0"/>
            <a:t>створювати презентаційні матеріали;</a:t>
          </a:r>
          <a:endParaRPr lang="uk-UA" sz="2400" kern="1200" dirty="0"/>
        </a:p>
      </dsp:txBody>
      <dsp:txXfrm>
        <a:off x="571169" y="761846"/>
        <a:ext cx="6378741" cy="613965"/>
      </dsp:txXfrm>
    </dsp:sp>
    <dsp:sp modelId="{124922AF-5B7F-4F68-BE8C-A6957133176D}">
      <dsp:nvSpPr>
        <dsp:cNvPr id="0" name=""/>
        <dsp:cNvSpPr/>
      </dsp:nvSpPr>
      <dsp:spPr>
        <a:xfrm>
          <a:off x="1104137" y="1485491"/>
          <a:ext cx="7392920" cy="652167"/>
        </a:xfrm>
        <a:prstGeom prst="roundRect">
          <a:avLst>
            <a:gd name="adj" fmla="val 10000"/>
          </a:avLst>
        </a:prstGeom>
        <a:solidFill>
          <a:schemeClr val="accent4">
            <a:hueOff val="667507"/>
            <a:satOff val="8922"/>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err="1" smtClean="0"/>
            <a:t>використовувати</a:t>
          </a:r>
          <a:r>
            <a:rPr lang="ru-RU" sz="2000" kern="1200" dirty="0" smtClean="0"/>
            <a:t> </a:t>
          </a:r>
          <a:r>
            <a:rPr lang="ru-RU" sz="2000" kern="1200" dirty="0" err="1" smtClean="0"/>
            <a:t>наявні</a:t>
          </a:r>
          <a:r>
            <a:rPr lang="ru-RU" sz="2000" kern="1200" dirty="0" smtClean="0"/>
            <a:t> </a:t>
          </a:r>
          <a:r>
            <a:rPr lang="ru-RU" sz="2000" kern="1200" dirty="0" err="1" smtClean="0"/>
            <a:t>готові</a:t>
          </a:r>
          <a:r>
            <a:rPr lang="ru-RU" sz="2000" kern="1200" dirty="0" smtClean="0"/>
            <a:t> </a:t>
          </a:r>
          <a:r>
            <a:rPr lang="ru-RU" sz="2000" kern="1200" dirty="0" err="1" smtClean="0"/>
            <a:t>програмні</a:t>
          </a:r>
          <a:r>
            <a:rPr lang="ru-RU" sz="2000" kern="1200" dirty="0" smtClean="0"/>
            <a:t> </a:t>
          </a:r>
          <a:r>
            <a:rPr lang="ru-RU" sz="2000" kern="1200" dirty="0" err="1" smtClean="0"/>
            <a:t>продукти</a:t>
          </a:r>
          <a:r>
            <a:rPr lang="ru-RU" sz="2000" kern="1200" dirty="0" smtClean="0"/>
            <a:t>;</a:t>
          </a:r>
          <a:endParaRPr lang="uk-UA" sz="2000" kern="1200" dirty="0"/>
        </a:p>
      </dsp:txBody>
      <dsp:txXfrm>
        <a:off x="1123238" y="1504592"/>
        <a:ext cx="6378741" cy="613965"/>
      </dsp:txXfrm>
    </dsp:sp>
    <dsp:sp modelId="{03761CD7-CA98-4558-961B-193CD881D52F}">
      <dsp:nvSpPr>
        <dsp:cNvPr id="0" name=""/>
        <dsp:cNvSpPr/>
      </dsp:nvSpPr>
      <dsp:spPr>
        <a:xfrm>
          <a:off x="1656206" y="2228237"/>
          <a:ext cx="7392920" cy="652167"/>
        </a:xfrm>
        <a:prstGeom prst="roundRect">
          <a:avLst>
            <a:gd name="adj" fmla="val 10000"/>
          </a:avLst>
        </a:prstGeom>
        <a:solidFill>
          <a:schemeClr val="accent4">
            <a:hueOff val="1001261"/>
            <a:satOff val="13383"/>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uk-UA" sz="2400" kern="1200" dirty="0" smtClean="0"/>
            <a:t>застосовувати навчальні програмні засоби;</a:t>
          </a:r>
          <a:endParaRPr lang="uk-UA" sz="2400" kern="1200" dirty="0"/>
        </a:p>
      </dsp:txBody>
      <dsp:txXfrm>
        <a:off x="1675307" y="2247338"/>
        <a:ext cx="6378741" cy="613965"/>
      </dsp:txXfrm>
    </dsp:sp>
    <dsp:sp modelId="{833E02D2-9CDD-4770-B96D-7AA52D73D8DA}">
      <dsp:nvSpPr>
        <dsp:cNvPr id="0" name=""/>
        <dsp:cNvSpPr/>
      </dsp:nvSpPr>
      <dsp:spPr>
        <a:xfrm>
          <a:off x="2208275" y="2970983"/>
          <a:ext cx="7392920" cy="652167"/>
        </a:xfrm>
        <a:prstGeom prst="roundRect">
          <a:avLst>
            <a:gd name="adj" fmla="val 10000"/>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err="1" smtClean="0"/>
            <a:t>здійснювати</a:t>
          </a:r>
          <a:r>
            <a:rPr lang="ru-RU" sz="1800" kern="1200" dirty="0" smtClean="0"/>
            <a:t> </a:t>
          </a:r>
          <a:r>
            <a:rPr lang="ru-RU" sz="1800" kern="1200" dirty="0" err="1" smtClean="0"/>
            <a:t>пошук</a:t>
          </a:r>
          <a:r>
            <a:rPr lang="ru-RU" sz="1800" kern="1200" dirty="0" smtClean="0"/>
            <a:t> </a:t>
          </a:r>
          <a:r>
            <a:rPr lang="ru-RU" sz="1800" kern="1200" dirty="0" err="1" smtClean="0"/>
            <a:t>необхідної</a:t>
          </a:r>
          <a:r>
            <a:rPr lang="ru-RU" sz="1800" kern="1200" dirty="0" smtClean="0"/>
            <a:t> </a:t>
          </a:r>
          <a:r>
            <a:rPr lang="ru-RU" sz="1800" kern="1200" dirty="0" err="1" smtClean="0"/>
            <a:t>інформації</a:t>
          </a:r>
          <a:r>
            <a:rPr lang="ru-RU" sz="1800" kern="1200" dirty="0" smtClean="0"/>
            <a:t> в </a:t>
          </a:r>
          <a:r>
            <a:rPr lang="ru-RU" sz="1800" kern="1200" dirty="0" err="1" smtClean="0"/>
            <a:t>Інтернеті</a:t>
          </a:r>
          <a:r>
            <a:rPr lang="ru-RU" sz="1800" kern="1200" dirty="0" smtClean="0"/>
            <a:t> у </a:t>
          </a:r>
          <a:r>
            <a:rPr lang="ru-RU" sz="1800" kern="1200" dirty="0" err="1" smtClean="0"/>
            <a:t>процесі</a:t>
          </a:r>
          <a:r>
            <a:rPr lang="ru-RU" sz="1800" kern="1200" dirty="0" smtClean="0"/>
            <a:t> </a:t>
          </a:r>
          <a:r>
            <a:rPr lang="ru-RU" sz="1800" kern="1200" dirty="0" err="1" smtClean="0"/>
            <a:t>підготовки</a:t>
          </a:r>
          <a:r>
            <a:rPr lang="ru-RU" sz="1800" kern="1200" dirty="0" smtClean="0"/>
            <a:t> до занять та </a:t>
          </a:r>
          <a:r>
            <a:rPr lang="ru-RU" sz="1800" kern="1200" dirty="0" err="1" smtClean="0"/>
            <a:t>виховних</a:t>
          </a:r>
          <a:r>
            <a:rPr lang="ru-RU" sz="1800" kern="1200" dirty="0" smtClean="0"/>
            <a:t> </a:t>
          </a:r>
          <a:r>
            <a:rPr lang="ru-RU" sz="1800" kern="1200" dirty="0" err="1" smtClean="0"/>
            <a:t>заходів</a:t>
          </a:r>
          <a:r>
            <a:rPr lang="ru-RU" sz="1800" kern="1200" dirty="0" smtClean="0"/>
            <a:t> та </a:t>
          </a:r>
          <a:r>
            <a:rPr lang="ru-RU" sz="1800" kern="1200" dirty="0" err="1" smtClean="0"/>
            <a:t>залучати</a:t>
          </a:r>
          <a:r>
            <a:rPr lang="ru-RU" sz="1800" kern="1200" dirty="0" smtClean="0"/>
            <a:t> до </a:t>
          </a:r>
          <a:r>
            <a:rPr lang="ru-RU" sz="1800" kern="1200" dirty="0" err="1" smtClean="0"/>
            <a:t>цього</a:t>
          </a:r>
          <a:r>
            <a:rPr lang="ru-RU" sz="1800" kern="1200" dirty="0" smtClean="0"/>
            <a:t> </a:t>
          </a:r>
          <a:r>
            <a:rPr lang="ru-RU" sz="1800" kern="1200" dirty="0" err="1" smtClean="0"/>
            <a:t>здобувачів</a:t>
          </a:r>
          <a:r>
            <a:rPr lang="ru-RU" sz="1800" kern="1200" dirty="0" smtClean="0"/>
            <a:t> </a:t>
          </a:r>
          <a:r>
            <a:rPr lang="ru-RU" sz="1800" kern="1200" dirty="0" err="1" smtClean="0"/>
            <a:t>позашкільної</a:t>
          </a:r>
          <a:r>
            <a:rPr lang="ru-RU" sz="1800" kern="1200" dirty="0" smtClean="0"/>
            <a:t> </a:t>
          </a:r>
          <a:r>
            <a:rPr lang="ru-RU" sz="1800" kern="1200" dirty="0" err="1" smtClean="0"/>
            <a:t>освіти</a:t>
          </a:r>
          <a:r>
            <a:rPr lang="ru-RU" sz="1800" kern="1200" dirty="0" smtClean="0"/>
            <a:t>;</a:t>
          </a:r>
          <a:endParaRPr lang="uk-UA" sz="1800" kern="1200" dirty="0"/>
        </a:p>
      </dsp:txBody>
      <dsp:txXfrm>
        <a:off x="2227376" y="2990084"/>
        <a:ext cx="6378741" cy="613965"/>
      </dsp:txXfrm>
    </dsp:sp>
    <dsp:sp modelId="{94996C4D-559A-46EC-A8EB-BDDC8383BE84}">
      <dsp:nvSpPr>
        <dsp:cNvPr id="0" name=""/>
        <dsp:cNvSpPr/>
      </dsp:nvSpPr>
      <dsp:spPr>
        <a:xfrm>
          <a:off x="6969012" y="476444"/>
          <a:ext cx="423908" cy="423908"/>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kern="1200"/>
        </a:p>
      </dsp:txBody>
      <dsp:txXfrm>
        <a:off x="7064391" y="476444"/>
        <a:ext cx="233150" cy="318991"/>
      </dsp:txXfrm>
    </dsp:sp>
    <dsp:sp modelId="{4F3FE529-C187-4580-B838-49FB7D748482}">
      <dsp:nvSpPr>
        <dsp:cNvPr id="0" name=""/>
        <dsp:cNvSpPr/>
      </dsp:nvSpPr>
      <dsp:spPr>
        <a:xfrm>
          <a:off x="7521081" y="1219190"/>
          <a:ext cx="423908" cy="423908"/>
        </a:xfrm>
        <a:prstGeom prst="downArrow">
          <a:avLst>
            <a:gd name="adj1" fmla="val 55000"/>
            <a:gd name="adj2" fmla="val 45000"/>
          </a:avLst>
        </a:prstGeom>
        <a:solidFill>
          <a:schemeClr val="accent4">
            <a:tint val="40000"/>
            <a:alpha val="90000"/>
            <a:hueOff val="275429"/>
            <a:satOff val="10986"/>
            <a:lumOff val="1056"/>
            <a:alphaOff val="0"/>
          </a:schemeClr>
        </a:solidFill>
        <a:ln w="15875" cap="flat" cmpd="sng" algn="ctr">
          <a:solidFill>
            <a:schemeClr val="accent4">
              <a:tint val="40000"/>
              <a:alpha val="90000"/>
              <a:hueOff val="275429"/>
              <a:satOff val="10986"/>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kern="1200"/>
        </a:p>
      </dsp:txBody>
      <dsp:txXfrm>
        <a:off x="7616460" y="1219190"/>
        <a:ext cx="233150" cy="318991"/>
      </dsp:txXfrm>
    </dsp:sp>
    <dsp:sp modelId="{D02834AD-F999-4146-A386-D4F8436DD923}">
      <dsp:nvSpPr>
        <dsp:cNvPr id="0" name=""/>
        <dsp:cNvSpPr/>
      </dsp:nvSpPr>
      <dsp:spPr>
        <a:xfrm>
          <a:off x="8073149" y="1951066"/>
          <a:ext cx="423908" cy="423908"/>
        </a:xfrm>
        <a:prstGeom prst="downArrow">
          <a:avLst>
            <a:gd name="adj1" fmla="val 55000"/>
            <a:gd name="adj2" fmla="val 45000"/>
          </a:avLst>
        </a:prstGeom>
        <a:solidFill>
          <a:schemeClr val="accent4">
            <a:tint val="40000"/>
            <a:alpha val="90000"/>
            <a:hueOff val="550857"/>
            <a:satOff val="21973"/>
            <a:lumOff val="2112"/>
            <a:alphaOff val="0"/>
          </a:schemeClr>
        </a:solidFill>
        <a:ln w="15875" cap="flat" cmpd="sng" algn="ctr">
          <a:solidFill>
            <a:schemeClr val="accent4">
              <a:tint val="40000"/>
              <a:alpha val="90000"/>
              <a:hueOff val="550857"/>
              <a:satOff val="21973"/>
              <a:lumOff val="21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kern="1200"/>
        </a:p>
      </dsp:txBody>
      <dsp:txXfrm>
        <a:off x="8168528" y="1951066"/>
        <a:ext cx="233150" cy="318991"/>
      </dsp:txXfrm>
    </dsp:sp>
    <dsp:sp modelId="{A0F98462-518C-4EBC-958E-691768F2A34E}">
      <dsp:nvSpPr>
        <dsp:cNvPr id="0" name=""/>
        <dsp:cNvSpPr/>
      </dsp:nvSpPr>
      <dsp:spPr>
        <a:xfrm>
          <a:off x="8625218" y="2701059"/>
          <a:ext cx="423908" cy="423908"/>
        </a:xfrm>
        <a:prstGeom prst="downArrow">
          <a:avLst>
            <a:gd name="adj1" fmla="val 55000"/>
            <a:gd name="adj2" fmla="val 45000"/>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kern="1200"/>
        </a:p>
      </dsp:txBody>
      <dsp:txXfrm>
        <a:off x="8720597" y="2701059"/>
        <a:ext cx="233150" cy="318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49FC8-D61C-4987-BEC7-51EC246FFC5A}">
      <dsp:nvSpPr>
        <dsp:cNvPr id="0" name=""/>
        <dsp:cNvSpPr/>
      </dsp:nvSpPr>
      <dsp:spPr>
        <a:xfrm>
          <a:off x="0" y="1537"/>
          <a:ext cx="9601196" cy="84528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dirty="0" smtClean="0"/>
            <a:t>Ми бачимо, що більшість педагогів мають володіти достатніми знаннями та вміннями роботи з комп’ютерними та медіа-програмами. </a:t>
          </a:r>
          <a:endParaRPr lang="uk-UA" sz="1800" kern="1200" dirty="0"/>
        </a:p>
      </dsp:txBody>
      <dsp:txXfrm>
        <a:off x="41263" y="42800"/>
        <a:ext cx="9518670" cy="762760"/>
      </dsp:txXfrm>
    </dsp:sp>
    <dsp:sp modelId="{F8C195AA-71F7-4897-A092-2E1B15E7A8C1}">
      <dsp:nvSpPr>
        <dsp:cNvPr id="0" name=""/>
        <dsp:cNvSpPr/>
      </dsp:nvSpPr>
      <dsp:spPr>
        <a:xfrm>
          <a:off x="0" y="861069"/>
          <a:ext cx="9601196" cy="845286"/>
        </a:xfrm>
        <a:prstGeom prst="roundRect">
          <a:avLst/>
        </a:prstGeom>
        <a:solidFill>
          <a:schemeClr val="accent4">
            <a:hueOff val="445005"/>
            <a:satOff val="5948"/>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dirty="0" smtClean="0"/>
            <a:t>Тільки за цієї умови можна організувати таке освітнє середовище, що буде виконувати функції швидкого розповсюдження інформації необхідної для всіх суб’єктів позашкільної освіти, що буде сприяти не тільки формуванню інформаційної грамотності здобувачів освіти, але й сприяти заглибленню до інформаційного суспільства педагогів та батьків. </a:t>
          </a:r>
          <a:endParaRPr lang="uk-UA" sz="1600" kern="1200" dirty="0"/>
        </a:p>
      </dsp:txBody>
      <dsp:txXfrm>
        <a:off x="41263" y="902332"/>
        <a:ext cx="9518670" cy="762760"/>
      </dsp:txXfrm>
    </dsp:sp>
    <dsp:sp modelId="{D2E6EF0B-0773-459B-8DC6-BE5C43A8D2CC}">
      <dsp:nvSpPr>
        <dsp:cNvPr id="0" name=""/>
        <dsp:cNvSpPr/>
      </dsp:nvSpPr>
      <dsp:spPr>
        <a:xfrm>
          <a:off x="0" y="1720601"/>
          <a:ext cx="9601196" cy="845286"/>
        </a:xfrm>
        <a:prstGeom prst="roundRect">
          <a:avLst/>
        </a:prstGeom>
        <a:solidFill>
          <a:schemeClr val="accent4">
            <a:hueOff val="890010"/>
            <a:satOff val="11896"/>
            <a:lumOff val="57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dirty="0" smtClean="0"/>
            <a:t>Ступінь впровадження ІКТ в освіту значною мірою відбиває глибину й масштаби інформатизації суспільства, а сам цей процес має всеохоплюючий відносно системи освіти характер. </a:t>
          </a:r>
          <a:endParaRPr lang="uk-UA" sz="1800" kern="1200" dirty="0"/>
        </a:p>
      </dsp:txBody>
      <dsp:txXfrm>
        <a:off x="41263" y="1761864"/>
        <a:ext cx="9518670" cy="762760"/>
      </dsp:txXfrm>
    </dsp:sp>
    <dsp:sp modelId="{254FDDF2-9D6C-4137-AA32-5087E49AFD5C}">
      <dsp:nvSpPr>
        <dsp:cNvPr id="0" name=""/>
        <dsp:cNvSpPr/>
      </dsp:nvSpPr>
      <dsp:spPr>
        <a:xfrm>
          <a:off x="0" y="2580133"/>
          <a:ext cx="9601196" cy="845286"/>
        </a:xfrm>
        <a:prstGeom prst="round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dirty="0" smtClean="0"/>
            <a:t>Ось чому впровадження ІКТ в освітній процес сприяє виконанню більшості завдань, що стоять перед системою освіти та є необхідною умовою розвитку сучасної позашкільної освіти</a:t>
          </a:r>
          <a:endParaRPr lang="uk-UA" sz="1800" kern="1200" dirty="0"/>
        </a:p>
      </dsp:txBody>
      <dsp:txXfrm>
        <a:off x="41263" y="2621396"/>
        <a:ext cx="9518670" cy="762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87F2CD55-A876-4429-A719-C55706BE4EC0}"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23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2CDA7A-8E2B-4642-B719-72DBBB49CB48}" type="datetimeFigureOut">
              <a:rPr lang="uk-UA" smtClean="0"/>
              <a:t>22.10.2019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7F2CD55-A876-4429-A719-C55706BE4EC0}" type="slidenum">
              <a:rPr lang="uk-UA" smtClean="0"/>
              <a:t>‹#›</a:t>
            </a:fld>
            <a:endParaRPr lang="uk-UA"/>
          </a:p>
        </p:txBody>
      </p:sp>
    </p:spTree>
    <p:extLst>
      <p:ext uri="{BB962C8B-B14F-4D97-AF65-F5344CB8AC3E}">
        <p14:creationId xmlns:p14="http://schemas.microsoft.com/office/powerpoint/2010/main" val="65592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36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053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spTree>
    <p:extLst>
      <p:ext uri="{BB962C8B-B14F-4D97-AF65-F5344CB8AC3E}">
        <p14:creationId xmlns:p14="http://schemas.microsoft.com/office/powerpoint/2010/main" val="290010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14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8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80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5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spTree>
    <p:extLst>
      <p:ext uri="{BB962C8B-B14F-4D97-AF65-F5344CB8AC3E}">
        <p14:creationId xmlns:p14="http://schemas.microsoft.com/office/powerpoint/2010/main" val="31521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2CDA7A-8E2B-4642-B719-72DBBB49CB48}" type="datetimeFigureOut">
              <a:rPr lang="uk-UA" smtClean="0"/>
              <a:t>22.10.2019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7F2CD55-A876-4429-A719-C55706BE4EC0}"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3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32CDA7A-8E2B-4642-B719-72DBBB49CB48}" type="datetimeFigureOut">
              <a:rPr lang="uk-UA" smtClean="0"/>
              <a:t>22.10.2019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7F2CD55-A876-4429-A719-C55706BE4EC0}" type="slidenum">
              <a:rPr lang="uk-UA" smtClean="0"/>
              <a:t>‹#›</a:t>
            </a:fld>
            <a:endParaRPr lang="uk-UA"/>
          </a:p>
        </p:txBody>
      </p:sp>
    </p:spTree>
    <p:extLst>
      <p:ext uri="{BB962C8B-B14F-4D97-AF65-F5344CB8AC3E}">
        <p14:creationId xmlns:p14="http://schemas.microsoft.com/office/powerpoint/2010/main" val="293261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32CDA7A-8E2B-4642-B719-72DBBB49CB48}" type="datetimeFigureOut">
              <a:rPr lang="uk-UA" smtClean="0"/>
              <a:t>22.10.2019</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7F2CD55-A876-4429-A719-C55706BE4EC0}"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67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2CDA7A-8E2B-4642-B719-72DBBB49CB48}" type="datetimeFigureOut">
              <a:rPr lang="uk-UA" smtClean="0"/>
              <a:t>22.10.2019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7F2CD55-A876-4429-A719-C55706BE4EC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42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CDA7A-8E2B-4642-B719-72DBBB49CB48}" type="datetimeFigureOut">
              <a:rPr lang="uk-UA" smtClean="0"/>
              <a:t>22.10.2019</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7F2CD55-A876-4429-A719-C55706BE4EC0}" type="slidenum">
              <a:rPr lang="uk-UA" smtClean="0"/>
              <a:t>‹#›</a:t>
            </a:fld>
            <a:endParaRPr lang="uk-UA"/>
          </a:p>
        </p:txBody>
      </p:sp>
    </p:spTree>
    <p:extLst>
      <p:ext uri="{BB962C8B-B14F-4D97-AF65-F5344CB8AC3E}">
        <p14:creationId xmlns:p14="http://schemas.microsoft.com/office/powerpoint/2010/main" val="61325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2CDA7A-8E2B-4642-B719-72DBBB49CB48}" type="datetimeFigureOut">
              <a:rPr lang="uk-UA" smtClean="0"/>
              <a:t>22.10.2019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7F2CD55-A876-4429-A719-C55706BE4EC0}"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61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2CDA7A-8E2B-4642-B719-72DBBB49CB48}" type="datetimeFigureOut">
              <a:rPr lang="uk-UA" smtClean="0"/>
              <a:t>22.10.2019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7F2CD55-A876-4429-A719-C55706BE4EC0}" type="slidenum">
              <a:rPr lang="uk-UA" smtClean="0"/>
              <a:t>‹#›</a:t>
            </a:fld>
            <a:endParaRPr lang="uk-UA"/>
          </a:p>
        </p:txBody>
      </p:sp>
    </p:spTree>
    <p:extLst>
      <p:ext uri="{BB962C8B-B14F-4D97-AF65-F5344CB8AC3E}">
        <p14:creationId xmlns:p14="http://schemas.microsoft.com/office/powerpoint/2010/main" val="391626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2CDA7A-8E2B-4642-B719-72DBBB49CB48}" type="datetimeFigureOut">
              <a:rPr lang="uk-UA" smtClean="0"/>
              <a:t>22.10.2019</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F2CD55-A876-4429-A719-C55706BE4EC0}" type="slidenum">
              <a:rPr lang="uk-UA" smtClean="0"/>
              <a:t>‹#›</a:t>
            </a:fld>
            <a:endParaRPr lang="uk-UA"/>
          </a:p>
        </p:txBody>
      </p:sp>
    </p:spTree>
    <p:extLst>
      <p:ext uri="{BB962C8B-B14F-4D97-AF65-F5344CB8AC3E}">
        <p14:creationId xmlns:p14="http://schemas.microsoft.com/office/powerpoint/2010/main" val="4000924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400" dirty="0" err="1"/>
              <a:t>Тренінг</a:t>
            </a:r>
            <a:r>
              <a:rPr lang="ru-RU" sz="4400" dirty="0"/>
              <a:t> на тему: </a:t>
            </a:r>
            <a:br>
              <a:rPr lang="ru-RU" sz="4400" dirty="0"/>
            </a:br>
            <a:r>
              <a:rPr lang="ru-RU" sz="4400" dirty="0"/>
              <a:t>“</a:t>
            </a:r>
            <a:r>
              <a:rPr lang="ru-RU" sz="4400" dirty="0" err="1"/>
              <a:t>Використання</a:t>
            </a:r>
            <a:r>
              <a:rPr lang="ru-RU" sz="4400" dirty="0"/>
              <a:t> ІКТ в </a:t>
            </a:r>
            <a:r>
              <a:rPr lang="ru-RU" sz="4400" dirty="0" err="1"/>
              <a:t>освіті</a:t>
            </a:r>
            <a:r>
              <a:rPr lang="ru-RU" sz="4400" dirty="0"/>
              <a:t>”</a:t>
            </a:r>
            <a:endParaRPr lang="uk-UA" sz="4400" dirty="0"/>
          </a:p>
        </p:txBody>
      </p:sp>
      <p:sp>
        <p:nvSpPr>
          <p:cNvPr id="3" name="Подзаголовок 2"/>
          <p:cNvSpPr>
            <a:spLocks noGrp="1"/>
          </p:cNvSpPr>
          <p:nvPr>
            <p:ph type="subTitle" idx="1"/>
          </p:nvPr>
        </p:nvSpPr>
        <p:spPr/>
        <p:txBody>
          <a:bodyPr>
            <a:normAutofit lnSpcReduction="10000"/>
          </a:bodyPr>
          <a:lstStyle/>
          <a:p>
            <a:r>
              <a:rPr lang="uk-UA" dirty="0" smtClean="0"/>
              <a:t>Виконала:</a:t>
            </a:r>
            <a:endParaRPr lang="uk-UA" dirty="0"/>
          </a:p>
          <a:p>
            <a:r>
              <a:rPr lang="uk-UA" dirty="0" smtClean="0"/>
              <a:t>студентка </a:t>
            </a:r>
            <a:r>
              <a:rPr lang="uk-UA" dirty="0"/>
              <a:t>групи </a:t>
            </a:r>
            <a:r>
              <a:rPr lang="uk-UA" dirty="0" smtClean="0"/>
              <a:t>Пом-2-18-1.4з</a:t>
            </a:r>
          </a:p>
          <a:p>
            <a:r>
              <a:rPr lang="uk-UA" dirty="0" err="1" smtClean="0"/>
              <a:t>Овдієнко</a:t>
            </a:r>
            <a:r>
              <a:rPr lang="uk-UA" dirty="0" smtClean="0"/>
              <a:t> Марина</a:t>
            </a:r>
            <a:endParaRPr lang="uk-UA" dirty="0"/>
          </a:p>
          <a:p>
            <a:endParaRPr lang="uk-UA" dirty="0"/>
          </a:p>
        </p:txBody>
      </p:sp>
    </p:spTree>
    <p:extLst>
      <p:ext uri="{BB962C8B-B14F-4D97-AF65-F5344CB8AC3E}">
        <p14:creationId xmlns:p14="http://schemas.microsoft.com/office/powerpoint/2010/main" val="158532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Мультимедійні технології.</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03526357"/>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99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Мережеві технології.</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93044822"/>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01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Вміння</a:t>
            </a:r>
            <a:r>
              <a:rPr lang="ru-RU" dirty="0"/>
              <a:t>, </a:t>
            </a:r>
            <a:r>
              <a:rPr lang="ru-RU" dirty="0" err="1"/>
              <a:t>що</a:t>
            </a:r>
            <a:r>
              <a:rPr lang="ru-RU" dirty="0"/>
              <a:t> </a:t>
            </a:r>
            <a:r>
              <a:rPr lang="ru-RU" dirty="0" err="1"/>
              <a:t>необхідні</a:t>
            </a:r>
            <a:r>
              <a:rPr lang="ru-RU" dirty="0"/>
              <a:t> педагогу для системного </a:t>
            </a:r>
            <a:r>
              <a:rPr lang="ru-RU" dirty="0" err="1"/>
              <a:t>застосування</a:t>
            </a:r>
            <a:r>
              <a:rPr lang="ru-RU" dirty="0"/>
              <a:t> ІКТ</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60040452"/>
              </p:ext>
            </p:extLst>
          </p:nvPr>
        </p:nvGraphicFramePr>
        <p:xfrm>
          <a:off x="1295401" y="2556931"/>
          <a:ext cx="9601196" cy="3623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95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30622"/>
            <a:ext cx="9601196" cy="966950"/>
          </a:xfrm>
        </p:spPr>
        <p:txBody>
          <a:bodyPr/>
          <a:lstStyle/>
          <a:p>
            <a:r>
              <a:rPr lang="uk-UA" dirty="0" smtClean="0"/>
              <a:t>Висновок</a:t>
            </a:r>
            <a:endParaRPr lang="uk-UA"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878423417"/>
              </p:ext>
            </p:extLst>
          </p:nvPr>
        </p:nvGraphicFramePr>
        <p:xfrm>
          <a:off x="1295401" y="2448910"/>
          <a:ext cx="9601196" cy="3426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59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Мета</a:t>
            </a:r>
            <a:br>
              <a:rPr lang="uk-UA" dirty="0" smtClean="0"/>
            </a:br>
            <a:r>
              <a:rPr lang="ru-RU" sz="3600" u="sng" dirty="0" err="1"/>
              <a:t>Використання</a:t>
            </a:r>
            <a:r>
              <a:rPr lang="ru-RU" sz="3600" u="sng" dirty="0"/>
              <a:t> ІКТ – </a:t>
            </a:r>
            <a:r>
              <a:rPr lang="ru-RU" sz="3600" u="sng" dirty="0" err="1"/>
              <a:t>необхідна</a:t>
            </a:r>
            <a:r>
              <a:rPr lang="ru-RU" sz="3600" u="sng" dirty="0"/>
              <a:t> </a:t>
            </a:r>
            <a:r>
              <a:rPr lang="ru-RU" sz="3600" u="sng" dirty="0" err="1"/>
              <a:t>умова</a:t>
            </a:r>
            <a:r>
              <a:rPr lang="ru-RU" sz="3600" u="sng" dirty="0"/>
              <a:t> </a:t>
            </a:r>
            <a:r>
              <a:rPr lang="ru-RU" sz="3600" u="sng" dirty="0" err="1"/>
              <a:t>розвитку</a:t>
            </a:r>
            <a:r>
              <a:rPr lang="ru-RU" sz="3600" u="sng" dirty="0"/>
              <a:t> </a:t>
            </a:r>
            <a:r>
              <a:rPr lang="ru-RU" sz="3600" u="sng" dirty="0" err="1"/>
              <a:t>сучасної</a:t>
            </a:r>
            <a:r>
              <a:rPr lang="ru-RU" sz="3600" u="sng" dirty="0"/>
              <a:t> </a:t>
            </a:r>
            <a:r>
              <a:rPr lang="ru-RU" sz="3600" u="sng" dirty="0" err="1"/>
              <a:t>позашкільної</a:t>
            </a:r>
            <a:r>
              <a:rPr lang="ru-RU" sz="3600" u="sng" dirty="0"/>
              <a:t> </a:t>
            </a:r>
            <a:r>
              <a:rPr lang="ru-RU" sz="3600" u="sng" dirty="0" err="1"/>
              <a:t>освіти</a:t>
            </a:r>
            <a:r>
              <a:rPr lang="ru-RU" sz="3600" u="sng" dirty="0"/>
              <a:t>: </a:t>
            </a:r>
            <a:endParaRPr lang="uk-UA" sz="3600" u="sng" dirty="0"/>
          </a:p>
        </p:txBody>
      </p:sp>
      <p:sp>
        <p:nvSpPr>
          <p:cNvPr id="3" name="Объект 2"/>
          <p:cNvSpPr>
            <a:spLocks noGrp="1"/>
          </p:cNvSpPr>
          <p:nvPr>
            <p:ph idx="1"/>
          </p:nvPr>
        </p:nvSpPr>
        <p:spPr/>
        <p:txBody>
          <a:bodyPr/>
          <a:lstStyle/>
          <a:p>
            <a:r>
              <a:rPr lang="uk-UA" dirty="0"/>
              <a:t>О</a:t>
            </a:r>
            <a:r>
              <a:rPr lang="uk-UA" dirty="0" smtClean="0"/>
              <a:t>знайомити </a:t>
            </a:r>
            <a:r>
              <a:rPr lang="uk-UA" dirty="0"/>
              <a:t>педагогів з перспективами використання інформаційно- комп’ютерних технологій в сучасних умовах розвитку позашкільної освіти України; </a:t>
            </a:r>
            <a:endParaRPr lang="uk-UA" dirty="0" smtClean="0"/>
          </a:p>
          <a:p>
            <a:r>
              <a:rPr lang="uk-UA" dirty="0"/>
              <a:t>Д</a:t>
            </a:r>
            <a:r>
              <a:rPr lang="uk-UA" dirty="0" smtClean="0"/>
              <a:t>ати </a:t>
            </a:r>
            <a:r>
              <a:rPr lang="uk-UA" dirty="0"/>
              <a:t>поняття про організацію інформаційного освітнього середовища закладу позашкільної </a:t>
            </a:r>
            <a:r>
              <a:rPr lang="uk-UA" dirty="0" smtClean="0"/>
              <a:t>освіти;</a:t>
            </a:r>
          </a:p>
          <a:p>
            <a:r>
              <a:rPr lang="uk-UA" dirty="0"/>
              <a:t>Р</a:t>
            </a:r>
            <a:r>
              <a:rPr lang="uk-UA" dirty="0" smtClean="0"/>
              <a:t>озкрити </a:t>
            </a:r>
            <a:r>
              <a:rPr lang="uk-UA" dirty="0"/>
              <a:t>основні напрями використання ІКТ в роботі педагога-позашкільника.</a:t>
            </a:r>
          </a:p>
        </p:txBody>
      </p:sp>
    </p:spTree>
    <p:extLst>
      <p:ext uri="{BB962C8B-B14F-4D97-AF65-F5344CB8AC3E}">
        <p14:creationId xmlns:p14="http://schemas.microsoft.com/office/powerpoint/2010/main" val="85085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Методи роботи</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65214825"/>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24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a:t>Сучасна людина не мислить себе без використання інформаційних технологій «Хто володіє інформацією – той володіє світом» Уїнстон </a:t>
            </a:r>
            <a:r>
              <a:rPr lang="uk-UA" sz="2000" dirty="0" err="1"/>
              <a:t>Черчілль</a:t>
            </a:r>
            <a:r>
              <a:rPr lang="uk-UA" sz="2000" dirty="0"/>
              <a:t> «Той володіє світом, хто має перевірену та найновішу інформацію» Сучасні реалії</a:t>
            </a:r>
          </a:p>
        </p:txBody>
      </p:sp>
      <p:sp>
        <p:nvSpPr>
          <p:cNvPr id="3" name="Объект 2"/>
          <p:cNvSpPr>
            <a:spLocks noGrp="1"/>
          </p:cNvSpPr>
          <p:nvPr>
            <p:ph idx="1"/>
          </p:nvPr>
        </p:nvSpPr>
        <p:spPr/>
        <p:txBody>
          <a:bodyPr/>
          <a:lstStyle/>
          <a:p>
            <a:endParaRPr lang="uk-UA" dirty="0"/>
          </a:p>
        </p:txBody>
      </p:sp>
    </p:spTree>
    <p:extLst>
      <p:ext uri="{BB962C8B-B14F-4D97-AF65-F5344CB8AC3E}">
        <p14:creationId xmlns:p14="http://schemas.microsoft.com/office/powerpoint/2010/main" val="324119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normAutofit lnSpcReduction="10000"/>
          </a:bodyPr>
          <a:lstStyle/>
          <a:p>
            <a:r>
              <a:rPr lang="uk-UA" dirty="0"/>
              <a:t>Розвиток інформатизації освіти відбувається відповідно до законів України «Про Національну програму інформатизації» «Про доступ до публічної інформації» «Про Концепцію Національної програми інформатизації», у якому окреслено напрямок інформатизації освіти та очікуваний результат Для впровадження інформаційних технологій в освіту були розроблені наступні державні документи: Національна стратегія розвитку освіти в Україні на 2012–2021 рр. Концепція впровадження медіа-освіти в Україні Концепція пілотного Проекту «</a:t>
            </a:r>
            <a:r>
              <a:rPr lang="en-US" dirty="0" err="1"/>
              <a:t>LearnIn</a:t>
            </a:r>
            <a:r>
              <a:rPr lang="en-US" dirty="0"/>
              <a:t> – SMART </a:t>
            </a:r>
            <a:r>
              <a:rPr lang="uk-UA" dirty="0"/>
              <a:t>навчання» Концепція НУШ</a:t>
            </a:r>
          </a:p>
        </p:txBody>
      </p:sp>
    </p:spTree>
    <p:extLst>
      <p:ext uri="{BB962C8B-B14F-4D97-AF65-F5344CB8AC3E}">
        <p14:creationId xmlns:p14="http://schemas.microsoft.com/office/powerpoint/2010/main" val="364394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ru-RU" dirty="0"/>
              <a:t>Головна мета </a:t>
            </a:r>
            <a:r>
              <a:rPr lang="ru-RU" dirty="0" err="1"/>
              <a:t>впровадження</a:t>
            </a:r>
            <a:r>
              <a:rPr lang="ru-RU" dirty="0"/>
              <a:t> </a:t>
            </a:r>
            <a:r>
              <a:rPr lang="ru-RU" dirty="0" err="1"/>
              <a:t>інформаційно-компютерних</a:t>
            </a:r>
            <a:r>
              <a:rPr lang="ru-RU" dirty="0"/>
              <a:t> </a:t>
            </a:r>
            <a:r>
              <a:rPr lang="ru-RU" dirty="0" err="1"/>
              <a:t>технологій</a:t>
            </a:r>
            <a:r>
              <a:rPr lang="ru-RU" dirty="0"/>
              <a:t> </a:t>
            </a:r>
            <a:r>
              <a:rPr lang="ru-RU" dirty="0" err="1"/>
              <a:t>підготовка</a:t>
            </a:r>
            <a:r>
              <a:rPr lang="ru-RU" dirty="0"/>
              <a:t> тих, </a:t>
            </a:r>
            <a:r>
              <a:rPr lang="ru-RU" dirty="0" err="1"/>
              <a:t>хто</a:t>
            </a:r>
            <a:r>
              <a:rPr lang="ru-RU" dirty="0"/>
              <a:t> </a:t>
            </a:r>
            <a:r>
              <a:rPr lang="ru-RU" dirty="0" err="1"/>
              <a:t>навчається</a:t>
            </a:r>
            <a:r>
              <a:rPr lang="ru-RU" dirty="0"/>
              <a:t>, до </a:t>
            </a:r>
            <a:r>
              <a:rPr lang="ru-RU" dirty="0" err="1"/>
              <a:t>активної</a:t>
            </a:r>
            <a:r>
              <a:rPr lang="ru-RU" dirty="0"/>
              <a:t> і </a:t>
            </a:r>
            <a:r>
              <a:rPr lang="ru-RU" dirty="0" err="1"/>
              <a:t>плідної</a:t>
            </a:r>
            <a:r>
              <a:rPr lang="ru-RU" dirty="0"/>
              <a:t> </a:t>
            </a:r>
            <a:r>
              <a:rPr lang="ru-RU" dirty="0" err="1"/>
              <a:t>життєдіяльності</a:t>
            </a:r>
            <a:r>
              <a:rPr lang="ru-RU" dirty="0"/>
              <a:t> в </a:t>
            </a:r>
            <a:r>
              <a:rPr lang="ru-RU" dirty="0" err="1"/>
              <a:t>інформаційному</a:t>
            </a:r>
            <a:r>
              <a:rPr lang="ru-RU" dirty="0"/>
              <a:t> </a:t>
            </a:r>
            <a:r>
              <a:rPr lang="ru-RU" dirty="0" err="1"/>
              <a:t>суспільстві</a:t>
            </a:r>
            <a:endParaRPr lang="uk-UA" dirty="0"/>
          </a:p>
        </p:txBody>
      </p:sp>
    </p:spTree>
    <p:extLst>
      <p:ext uri="{BB962C8B-B14F-4D97-AF65-F5344CB8AC3E}">
        <p14:creationId xmlns:p14="http://schemas.microsoft.com/office/powerpoint/2010/main" val="299891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Основні цілі застосування комп’ютерних технологій в освіті : активізувати пізнавальну діяльність вихованців; посилити самостійність в опануванні знаннями, вміннями і навичками; посилити мотивацію та інтерес до навчання; покращити навчальні досягнення.</a:t>
            </a:r>
          </a:p>
        </p:txBody>
      </p:sp>
    </p:spTree>
    <p:extLst>
      <p:ext uri="{BB962C8B-B14F-4D97-AF65-F5344CB8AC3E}">
        <p14:creationId xmlns:p14="http://schemas.microsoft.com/office/powerpoint/2010/main" val="337553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Вміння, пов’язані з використанням інформаційних технологій, що будуть необхідні людині майбутнього: пошук інформації; зберігання інформації; перетворювання інформації; використання перетвореної інформації; створення власної інформації; передача власної інформації; протидія впливу інформації; оцінювання свого стану; оцінювання стану інших людей.</a:t>
            </a:r>
          </a:p>
        </p:txBody>
      </p:sp>
    </p:spTree>
    <p:extLst>
      <p:ext uri="{BB962C8B-B14F-4D97-AF65-F5344CB8AC3E}">
        <p14:creationId xmlns:p14="http://schemas.microsoft.com/office/powerpoint/2010/main" val="137893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5" name="Объект 4"/>
          <p:cNvGraphicFramePr>
            <a:graphicFrameLocks noGrp="1"/>
          </p:cNvGraphicFramePr>
          <p:nvPr>
            <p:ph idx="1"/>
            <p:extLst>
              <p:ext uri="{D42A27DB-BD31-4B8C-83A1-F6EECF244321}">
                <p14:modId xmlns:p14="http://schemas.microsoft.com/office/powerpoint/2010/main" val="3623025056"/>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9742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TotalTime>
  <Words>665</Words>
  <Application>Microsoft Office PowerPoint</Application>
  <PresentationFormat>Широкоэкранный</PresentationFormat>
  <Paragraphs>36</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Garamond</vt:lpstr>
      <vt:lpstr>Натуральные материалы</vt:lpstr>
      <vt:lpstr>Тренінг на тему:  “Використання ІКТ в освіті”</vt:lpstr>
      <vt:lpstr>Мета Використання ІКТ – необхідна умова розвитку сучасної позашкільної освіти: </vt:lpstr>
      <vt:lpstr>Методи роботи</vt:lpstr>
      <vt:lpstr>Сучасна людина не мислить себе без використання інформаційних технологій «Хто володіє інформацією – той володіє світом» Уїнстон Черчілль «Той володіє світом, хто має перевірену та найновішу інформацію» Сучасні реалії</vt:lpstr>
      <vt:lpstr>Презентация PowerPoint</vt:lpstr>
      <vt:lpstr>Презентация PowerPoint</vt:lpstr>
      <vt:lpstr>Презентация PowerPoint</vt:lpstr>
      <vt:lpstr>Презентация PowerPoint</vt:lpstr>
      <vt:lpstr>Презентация PowerPoint</vt:lpstr>
      <vt:lpstr>Мультимедійні технології.</vt:lpstr>
      <vt:lpstr>Мережеві технології.</vt:lpstr>
      <vt:lpstr>Вміння, що необхідні педагогу для системного застосування ІКТ</vt:lpstr>
      <vt:lpstr>Висновок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Тренінг на тему:  “Використання ІКТ в освіті”</dc:title>
  <dc:creator>HOME</dc:creator>
  <cp:lastModifiedBy>HOME</cp:lastModifiedBy>
  <cp:revision>4</cp:revision>
  <dcterms:created xsi:type="dcterms:W3CDTF">2019-10-22T09:29:16Z</dcterms:created>
  <dcterms:modified xsi:type="dcterms:W3CDTF">2019-10-22T09:57:26Z</dcterms:modified>
</cp:coreProperties>
</file>