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8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MOODLE 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nz.ua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навчального процесу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загальноосвітніх школах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00800" cy="762000"/>
          </a:xfrm>
        </p:spPr>
        <p:txBody>
          <a:bodyPr>
            <a:noAutofit/>
          </a:bodyPr>
          <a:lstStyle/>
          <a:p>
            <a:pPr algn="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 студентка</a:t>
            </a:r>
          </a:p>
          <a:p>
            <a:pPr algn="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Новак Марина Анатоліївна</a:t>
            </a:r>
          </a:p>
          <a:p>
            <a:pPr algn="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ПВШм-1-20-1,4з</a:t>
            </a:r>
            <a:endParaRPr lang="uk-UA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2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Електронний портал «Нові знання»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nz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48717"/>
            <a:ext cx="9108504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7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400800" cy="6858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273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Moodle</a:t>
            </a:r>
          </a:p>
          <a:p>
            <a:r>
              <a:rPr lang="uk-UA" dirty="0" smtClean="0"/>
              <a:t>Світовий рейтинг</a:t>
            </a:r>
          </a:p>
          <a:p>
            <a:r>
              <a:rPr lang="uk-UA" dirty="0" smtClean="0"/>
              <a:t>Модулі системи </a:t>
            </a:r>
          </a:p>
          <a:p>
            <a:r>
              <a:rPr lang="uk-UA" dirty="0" smtClean="0"/>
              <a:t>Приклади системи</a:t>
            </a:r>
          </a:p>
          <a:p>
            <a:r>
              <a:rPr lang="uk-UA" dirty="0" smtClean="0"/>
              <a:t>Форми контролю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77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87208" cy="525658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Dynamic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Learning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 Environment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«мудл»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 безкоштовна, відкрита (Open Source) система. Вона не лише безкоштовна сама, а й не потребує для своєї роботи жодного платного програмного забезпечення.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7402016" cy="11430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Moodle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порівнянні з іншими навчальними платформами на світовій арені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424936" cy="707678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Модулі з яких складається система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body" sz="half" idx="2"/>
          </p:nvPr>
        </p:nvSpPr>
        <p:spPr>
          <a:xfrm>
            <a:off x="1115616" y="2276873"/>
            <a:ext cx="6120680" cy="3456384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• елементи курсу;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типи завдань;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блоки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формати курсів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звіти по курсах;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поля бази даних (для елемента курсу «База даних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плагіни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передплати на курси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фільтри;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звіти по оцінках;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формати експорту оцінок;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формати імпорту оцінок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типи питань у тестах;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формати імпорту/експорту тестів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звіти по тестах;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сховища файлів;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типи ресурсів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плагіни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пошуку.</a:t>
            </a:r>
          </a:p>
        </p:txBody>
      </p:sp>
    </p:spTree>
    <p:extLst>
      <p:ext uri="{BB962C8B-B14F-4D97-AF65-F5344CB8AC3E}">
        <p14:creationId xmlns:p14="http://schemas.microsoft.com/office/powerpoint/2010/main" val="24224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081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792087"/>
          </a:xfrm>
        </p:spPr>
        <p:txBody>
          <a:bodyPr>
            <a:normAutofit/>
          </a:bodyPr>
          <a:lstStyle/>
          <a:p>
            <a:r>
              <a:rPr lang="uk-UA" dirty="0" smtClean="0"/>
              <a:t>Форми контролю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3204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Основною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формою контролю знань у дистанційному навчанні є тестування, в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Moodle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потужний інструментарій для створення тестів і проведення навчального й контрольного тестування. Підтримується кілька типів питань у тестових завданнях (множинний вибір, на відповідність, так/ні, короткі відповіді, есе й ін.).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Moodle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надає користувачу багато функцій, що полегшують опрацювання результатів тестування. Можна задати шкалу оцінювання, при коректуванні викладачем тестових завдань після проходження тесту, що навчаються, існує механізм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автоматичного перерахування результатів [6].</a:t>
            </a:r>
          </a:p>
        </p:txBody>
      </p:sp>
    </p:spTree>
    <p:extLst>
      <p:ext uri="{BB962C8B-B14F-4D97-AF65-F5344CB8AC3E}">
        <p14:creationId xmlns:p14="http://schemas.microsoft.com/office/powerpoint/2010/main" val="157998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762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Отже система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досить зручною у використанні. Головною перевагою даної системи є те, що вона  абсолютно безкоштовна. А також не менш важливим фактом є те, що дана платформа проста в навігації як для вчителів, так і для учнів та батьків.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81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304</TotalTime>
  <Words>282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Система MOODLE та nz.ua як сучасні засоби навчального процесу  в загальноосвітніх школах</vt:lpstr>
      <vt:lpstr>Зміст </vt:lpstr>
      <vt:lpstr>M - Modular O - Object O - Oriented D - Dynamic L -  Learning E -  Environment     Moodle («мудл») - це безкоштовна, відкрита (Open Source) система. Вона не лише безкоштовна сама, а й не потребує для своєї роботи жодного платного програмного забезпечення. </vt:lpstr>
      <vt:lpstr>Moodle в порівнянні з іншими навчальними платформами на світовій арені</vt:lpstr>
      <vt:lpstr>Модулі з яких складається система moodle</vt:lpstr>
      <vt:lpstr>Презентация PowerPoint</vt:lpstr>
      <vt:lpstr>Презентация PowerPoint</vt:lpstr>
      <vt:lpstr>Форми контролю</vt:lpstr>
      <vt:lpstr>висновки</vt:lpstr>
      <vt:lpstr>Презентация PowerPoint</vt:lpstr>
      <vt:lpstr>Електронний портал «Нові знання» «nz»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MOODLE як сучасний засіб навчального процесу  в загальноосвітніх школах</dc:title>
  <dc:creator>user</dc:creator>
  <cp:lastModifiedBy>user</cp:lastModifiedBy>
  <cp:revision>17</cp:revision>
  <dcterms:created xsi:type="dcterms:W3CDTF">2021-10-15T20:43:47Z</dcterms:created>
  <dcterms:modified xsi:type="dcterms:W3CDTF">2021-10-22T04:47:37Z</dcterms:modified>
</cp:coreProperties>
</file>