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9" r:id="rId5"/>
    <p:sldId id="268" r:id="rId6"/>
    <p:sldId id="270" r:id="rId7"/>
    <p:sldId id="273" r:id="rId8"/>
    <p:sldId id="267" r:id="rId9"/>
    <p:sldId id="271" r:id="rId10"/>
    <p:sldId id="274" r:id="rId11"/>
    <p:sldId id="272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52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55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8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4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5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3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0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0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7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EC4C-3199-43B5-8AFF-9C4215195E31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82FC-F573-462E-91EF-32903DA42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0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kubg.edu.ua/&#1043;&#1088;&#1077;&#1082;_&#1070;&#1083;&#1110;&#1103;_&#1054;&#1083;&#1077;&#1082;&#1089;&#1072;&#1085;&#1076;&#1088;&#1110;&#1074;&#1085;&#1072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kubg.edu.ua/%D0%93%D1%80%D0%B5%D0%BA_%D0%AE%D0%BB%D1%96%D1%8F_%D0%9E%D0%BB%D0%B5%D0%BA%D1%81%D0%B0%D0%BD%D0%B4%D1%80%D1%96%D0%B2%D0%BD%D0%B0#.D0.9F.D1.80.D0.BE.D0.B5.D0.BA.D1.82.D1.83.D0.B2.D0.B0.D0.BD.D0.BD.D1.8F_.D0.86.D0.9E.D0.A1_.D0.BE.D1.81.D0.B2.D1.96.D1.82.D0.BD.D1.8C.D0.BE.D1.97_.D1.83.D1.81.D1.82.D0.B0.D0.BD.D0.BE.D0.B2.D0.B8.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vk209.kiev.ua/index.php/about-us/general-information/administration/lifintseva-olena-anatolijivn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9DrOISmcVlWc5zdysLk4XyE05HJ_ImBsrFchscm-mu8/edit?usp=shari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9DrOISmcVlWc5zdysLk4XyE05HJ_ImBsrFchscm-mu8/viewanalytic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200" b="1">
              <a:solidFill>
                <a:srgbClr val="CC0000"/>
              </a:solidFill>
            </a:endParaRPr>
          </a:p>
        </p:txBody>
      </p:sp>
      <p:sp>
        <p:nvSpPr>
          <p:cNvPr id="3078" name="Заголовок 17"/>
          <p:cNvSpPr>
            <a:spLocks noGrp="1"/>
          </p:cNvSpPr>
          <p:nvPr>
            <p:ph type="ctrTitle"/>
          </p:nvPr>
        </p:nvSpPr>
        <p:spPr>
          <a:xfrm>
            <a:off x="143508" y="180060"/>
            <a:ext cx="8748972" cy="15095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ct val="50000"/>
              </a:spcBef>
              <a:defRPr/>
            </a:pPr>
            <a:r>
              <a:rPr lang="ru-UA" sz="3200" dirty="0" smtClean="0"/>
              <a:t>  </a:t>
            </a:r>
            <a:r>
              <a:rPr lang="ru-RU" sz="3200" dirty="0" err="1" smtClean="0"/>
              <a:t>Виробнича</a:t>
            </a:r>
            <a:r>
              <a:rPr lang="ru-RU" sz="3200" dirty="0" smtClean="0"/>
              <a:t> </a:t>
            </a:r>
            <a:r>
              <a:rPr lang="ru-RU" sz="3200" dirty="0"/>
              <a:t>(за </a:t>
            </a:r>
            <a:r>
              <a:rPr lang="ru-RU" sz="3200" dirty="0" err="1" smtClean="0"/>
              <a:t>спеціалізацією</a:t>
            </a:r>
            <a:r>
              <a:rPr lang="ru-UA" sz="3200" dirty="0" smtClean="0"/>
              <a:t/>
            </a:r>
            <a:br>
              <a:rPr lang="ru-UA" sz="3200" dirty="0" smtClean="0"/>
            </a:br>
            <a:r>
              <a:rPr lang="ru-RU" sz="3200" dirty="0" smtClean="0"/>
              <a:t> </a:t>
            </a:r>
            <a:r>
              <a:rPr lang="ru-UA" sz="3200" dirty="0" smtClean="0"/>
              <a:t>     </a:t>
            </a:r>
            <a:r>
              <a:rPr lang="ru-RU" sz="3200" dirty="0" smtClean="0"/>
              <a:t>«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електронним</a:t>
            </a:r>
            <a:r>
              <a:rPr lang="ru-RU" sz="3200" dirty="0"/>
              <a:t> </a:t>
            </a:r>
            <a:r>
              <a:rPr lang="ru-RU" sz="3200" dirty="0" err="1"/>
              <a:t>навчанням</a:t>
            </a:r>
            <a:r>
              <a:rPr lang="ru-RU" sz="3200" dirty="0"/>
              <a:t>») </a:t>
            </a:r>
            <a:r>
              <a:rPr lang="ru-UA" sz="3200" dirty="0" smtClean="0"/>
              <a:t/>
            </a:r>
            <a:br>
              <a:rPr lang="ru-UA" sz="3200" dirty="0" smtClean="0"/>
            </a:br>
            <a:r>
              <a:rPr lang="ru-RU" sz="3200" dirty="0" smtClean="0"/>
              <a:t>практика</a:t>
            </a:r>
            <a:endParaRPr lang="uk-UA" altLang="ru-RU" sz="1200" b="1" kern="1200" dirty="0">
              <a:solidFill>
                <a:srgbClr val="C00000"/>
              </a:solidFill>
            </a:endParaRPr>
          </a:p>
        </p:txBody>
      </p:sp>
      <p:sp>
        <p:nvSpPr>
          <p:cNvPr id="4103" name="Подзаголовок 18"/>
          <p:cNvSpPr>
            <a:spLocks noGrp="1"/>
          </p:cNvSpPr>
          <p:nvPr>
            <p:ph type="subTitle" idx="1"/>
          </p:nvPr>
        </p:nvSpPr>
        <p:spPr>
          <a:xfrm>
            <a:off x="143508" y="1869686"/>
            <a:ext cx="8748972" cy="122185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altLang="uk-UA" sz="3200" b="1" dirty="0" smtClean="0">
                <a:solidFill>
                  <a:schemeClr val="accent3">
                    <a:lumMod val="75000"/>
                  </a:schemeClr>
                </a:solidFill>
                <a:cs typeface="Times New Roman" panose="02020603050405020304" pitchFamily="18" charset="0"/>
              </a:rPr>
              <a:t>Виконавець</a:t>
            </a:r>
            <a:endParaRPr lang="ru-UA" altLang="uk-UA" sz="3200" b="1" dirty="0" smtClean="0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uk-UA" sz="3600" b="1" dirty="0" smtClean="0"/>
              <a:t>Грек </a:t>
            </a:r>
            <a:r>
              <a:rPr lang="uk-UA" sz="3600" b="1" dirty="0"/>
              <a:t>Юлія </a:t>
            </a:r>
            <a:r>
              <a:rPr lang="uk-UA" sz="3600" b="1" dirty="0" err="1" smtClean="0"/>
              <a:t>Олександрівн</a:t>
            </a:r>
            <a:r>
              <a:rPr lang="ru-UA" sz="3600" b="1" dirty="0" smtClean="0"/>
              <a:t>а</a:t>
            </a:r>
            <a:endParaRPr lang="uk-UA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71263" y="6423796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Київ - </a:t>
            </a:r>
            <a:r>
              <a:rPr lang="ru-UA" b="1" dirty="0" smtClean="0"/>
              <a:t>2019</a:t>
            </a:r>
            <a:endParaRPr lang="uk-UA" b="1" dirty="0"/>
          </a:p>
        </p:txBody>
      </p:sp>
      <p:pic>
        <p:nvPicPr>
          <p:cNvPr id="17" name="Picture 2" descr="D:\Google Диск\work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40673"/>
            <a:ext cx="1315178" cy="154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Ð ÐµÐ·ÑÐ»ÑÑÐ°Ñ Ð¿Ð¾ÑÑÐºÑ Ð·Ð¾Ð±ÑÐ°Ð¶ÐµÐ½Ñ Ð·Ð° Ð·Ð°Ð¿Ð¸ÑÐ¾Ð¼ &quot;ÐÐ¢ ÑÐ½ÑÑÐ°ÑÑÑÑÐºÑÑÑÐ°&quot;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16855">
            <a:off x="5589042" y="3448461"/>
            <a:ext cx="3099972" cy="30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181593"/>
      </p:ext>
    </p:extLst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UA" sz="3200" b="1" dirty="0" smtClean="0">
                <a:solidFill>
                  <a:schemeClr val="bg1"/>
                </a:solidFill>
              </a:rPr>
              <a:t>Фотозвіт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367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Методичні </a:t>
            </a:r>
            <a:r>
              <a:rPr lang="uk-UA" sz="3200" b="1" dirty="0" smtClean="0">
                <a:solidFill>
                  <a:schemeClr val="bg1"/>
                </a:solidFill>
              </a:rPr>
              <a:t>рекомендації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001" y="1331741"/>
            <a:ext cx="8428348" cy="2302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рекомендації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подані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посиланням</a:t>
            </a:r>
            <a:endParaRPr lang="ru-UA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http://wiki.kubg.edu.ua/</a:t>
            </a:r>
            <a:r>
              <a:rPr 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Грек_Юлія_Олександрівна</a:t>
            </a:r>
            <a:endParaRPr lang="ru-UA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001" y="1331742"/>
            <a:ext cx="84283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ctr"/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56328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увати 14"/>
          <p:cNvGrpSpPr/>
          <p:nvPr/>
        </p:nvGrpSpPr>
        <p:grpSpPr>
          <a:xfrm>
            <a:off x="10924" y="2323710"/>
            <a:ext cx="9144000" cy="1052352"/>
            <a:chOff x="0" y="1"/>
            <a:chExt cx="9144000" cy="1088740"/>
          </a:xfrm>
        </p:grpSpPr>
        <p:sp>
          <p:nvSpPr>
            <p:cNvPr id="16" name="Прямокутник 15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solidFill>
                    <a:schemeClr val="bg1"/>
                  </a:solidFill>
                </a:rPr>
                <a:t>Дякую за увагу!</a:t>
              </a:r>
            </a:p>
          </p:txBody>
        </p:sp>
        <p:pic>
          <p:nvPicPr>
            <p:cNvPr id="17" name="Picture 2" descr="D:\Google Диск\work\ger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6" y="1"/>
              <a:ext cx="901499" cy="1088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200" b="1"/>
          </a:p>
        </p:txBody>
      </p:sp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200" b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28423"/>
      </p:ext>
    </p:extLst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Зміст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82552" y="1331743"/>
            <a:ext cx="7750630" cy="366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ІКТ в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установі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Блог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консультацій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Семінар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тренінг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рекомендації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Презентація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ІКТ в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освітній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установі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86440" y="1104925"/>
            <a:ext cx="7377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Інтерв’ю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2" y="1701075"/>
            <a:ext cx="62484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➣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одна з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стійких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➣ У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комп'ютерна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➣ ІКТ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інтенсифікувати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глибину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величезних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масивів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➣ У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ІКТ в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➣ Школа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наполегливо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вирішенням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технікою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обладнанням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успішеого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ІКТ в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i="0" dirty="0">
              <a:solidFill>
                <a:srgbClr val="25252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nvk209.kiev.ua/images/admin/lifince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502" y="2164313"/>
            <a:ext cx="2022565" cy="269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66114" y="5036817"/>
            <a:ext cx="25493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2060A3"/>
                </a:solidFill>
                <a:latin typeface="arial" panose="020B0604020202020204" pitchFamily="34" charset="0"/>
                <a:hlinkClick r:id="rId4"/>
              </a:rPr>
              <a:t>Ліфінцева</a:t>
            </a:r>
            <a:endParaRPr lang="ru-RU" sz="16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/>
            <a:r>
              <a:rPr lang="ru-RU" b="1" dirty="0" err="1">
                <a:solidFill>
                  <a:srgbClr val="2060A3"/>
                </a:solidFill>
                <a:latin typeface="arial" panose="020B0604020202020204" pitchFamily="34" charset="0"/>
                <a:hlinkClick r:id="rId4"/>
              </a:rPr>
              <a:t>Олена</a:t>
            </a:r>
            <a:r>
              <a:rPr lang="ru-RU" b="1" dirty="0">
                <a:solidFill>
                  <a:srgbClr val="2060A3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lang="ru-RU" b="1" dirty="0" err="1">
                <a:solidFill>
                  <a:srgbClr val="2060A3"/>
                </a:solidFill>
                <a:latin typeface="arial" panose="020B0604020202020204" pitchFamily="34" charset="0"/>
                <a:hlinkClick r:id="rId4"/>
              </a:rPr>
              <a:t>Анатоліївна</a:t>
            </a:r>
            <a:r>
              <a:rPr lang="ru-RU" sz="1600" dirty="0">
                <a:solidFill>
                  <a:srgbClr val="666666"/>
                </a:solidFill>
                <a:latin typeface="arial" panose="020B0604020202020204" pitchFamily="34" charset="0"/>
              </a:rPr>
              <a:t/>
            </a:r>
            <a:br>
              <a:rPr lang="ru-RU" sz="1600" dirty="0">
                <a:solidFill>
                  <a:srgbClr val="666666"/>
                </a:solidFill>
                <a:latin typeface="arial" panose="020B0604020202020204" pitchFamily="34" charset="0"/>
              </a:rPr>
            </a:br>
            <a:endParaRPr lang="ru-RU" sz="16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rgbClr val="666666"/>
                </a:solidFill>
                <a:latin typeface="arial" panose="020B0604020202020204" pitchFamily="34" charset="0"/>
              </a:rPr>
              <a:t>Директор НВК № 209</a:t>
            </a:r>
          </a:p>
          <a:p>
            <a:pPr algn="ctr"/>
            <a:r>
              <a:rPr lang="ru-RU" sz="1600" dirty="0">
                <a:solidFill>
                  <a:srgbClr val="666666"/>
                </a:solidFill>
                <a:latin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666666"/>
                </a:solidFill>
                <a:latin typeface="arial" panose="020B0604020202020204" pitchFamily="34" charset="0"/>
              </a:rPr>
              <a:t>Сузір’я</a:t>
            </a:r>
            <a:r>
              <a:rPr lang="ru-RU" sz="1600" dirty="0">
                <a:solidFill>
                  <a:srgbClr val="666666"/>
                </a:solidFill>
                <a:latin typeface="arial" panose="020B0604020202020204" pitchFamily="34" charset="0"/>
              </a:rPr>
              <a:t>»</a:t>
            </a:r>
            <a:endParaRPr lang="ru-RU" sz="1600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2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ІК-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001" y="1794981"/>
            <a:ext cx="8428348" cy="58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8822" y="1162003"/>
            <a:ext cx="82605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24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24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приводу </a:t>
            </a:r>
            <a:r>
              <a:rPr lang="ru-RU" sz="24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ІКТ у </a:t>
            </a:r>
            <a:r>
              <a:rPr lang="ru-RU" sz="24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endParaRPr lang="ru-UA" sz="2400" b="1" dirty="0" smtClean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UA" sz="2400" b="1" dirty="0" smtClean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показали,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ІКТ,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брали участь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100%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ІКТ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давно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r>
              <a:rPr lang="ru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docs.google.com/forms/d/19DrOISmcVlWc5zdysLk4XyE05HJ_ImBsrFchscm-mu8/edit?usp=sharing</a:t>
            </a:r>
            <a:endParaRPr lang="ru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docs.google.com/forms/d/19DrOISmcVlWc5zdysLk4XyE05HJ_ImBsrFchscm-mu8/viewanalytics</a:t>
            </a:r>
            <a:endParaRPr lang="ru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Аналіз</a:t>
            </a:r>
            <a:r>
              <a:rPr lang="ru-RU" sz="2800" b="1" dirty="0">
                <a:solidFill>
                  <a:schemeClr val="bg1"/>
                </a:solidFill>
              </a:rPr>
              <a:t> ІТ </a:t>
            </a:r>
            <a:r>
              <a:rPr lang="ru-RU" sz="2800" b="1" dirty="0" err="1">
                <a:solidFill>
                  <a:schemeClr val="bg1"/>
                </a:solidFill>
              </a:rPr>
              <a:t>інфраструктури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навчального</a:t>
            </a:r>
            <a:r>
              <a:rPr lang="ru-RU" sz="2800" b="1" dirty="0">
                <a:solidFill>
                  <a:schemeClr val="bg1"/>
                </a:solidFill>
              </a:rPr>
              <a:t> закладу: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56233"/>
              </p:ext>
            </p:extLst>
          </p:nvPr>
        </p:nvGraphicFramePr>
        <p:xfrm>
          <a:off x="361001" y="1122146"/>
          <a:ext cx="8468123" cy="5292619"/>
        </p:xfrm>
        <a:graphic>
          <a:graphicData uri="http://schemas.openxmlformats.org/drawingml/2006/table">
            <a:tbl>
              <a:tblPr/>
              <a:tblGrid>
                <a:gridCol w="603209">
                  <a:extLst>
                    <a:ext uri="{9D8B030D-6E8A-4147-A177-3AD203B41FA5}">
                      <a16:colId xmlns:a16="http://schemas.microsoft.com/office/drawing/2014/main" val="1967639148"/>
                    </a:ext>
                  </a:extLst>
                </a:gridCol>
                <a:gridCol w="4709668">
                  <a:extLst>
                    <a:ext uri="{9D8B030D-6E8A-4147-A177-3AD203B41FA5}">
                      <a16:colId xmlns:a16="http://schemas.microsoft.com/office/drawing/2014/main" val="1125610003"/>
                    </a:ext>
                  </a:extLst>
                </a:gridCol>
                <a:gridCol w="3155246">
                  <a:extLst>
                    <a:ext uri="{9D8B030D-6E8A-4147-A177-3AD203B41FA5}">
                      <a16:colId xmlns:a16="http://schemas.microsoft.com/office/drawing/2014/main" val="3245800607"/>
                    </a:ext>
                  </a:extLst>
                </a:gridCol>
              </a:tblGrid>
              <a:tr h="317720">
                <a:tc>
                  <a:txBody>
                    <a:bodyPr/>
                    <a:lstStyle/>
                    <a:p>
                      <a:pPr algn="ctr"/>
                      <a:r>
                        <a:rPr lang="ru-RU" sz="1900" b="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обладнання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0277"/>
                  </a:ext>
                </a:extLst>
              </a:tr>
              <a:tr h="382771">
                <a:tc>
                  <a:txBody>
                    <a:bodyPr/>
                    <a:lstStyle/>
                    <a:p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Комп`ютерів - 2 кабінети інформатики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38946"/>
                  </a:ext>
                </a:extLst>
              </a:tr>
              <a:tr h="327505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проекційного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обладнання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972239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Ноутбук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801643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Підсилбвач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звуку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71456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Колонка портативна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56035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Мікрофонони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30204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Проектор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55156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Інтерактивна дошка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79519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Ламінатор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394120"/>
                  </a:ext>
                </a:extLst>
              </a:tr>
              <a:tr h="556009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Телевізори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кожному навчальному кабінеті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825342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Прінтери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50799"/>
                  </a:ext>
                </a:extLst>
              </a:tr>
              <a:tr h="31772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Факс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09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74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Аналіз</a:t>
            </a:r>
            <a:r>
              <a:rPr lang="ru-RU" sz="2800" b="1" dirty="0">
                <a:solidFill>
                  <a:schemeClr val="bg1"/>
                </a:solidFill>
              </a:rPr>
              <a:t> ІТ </a:t>
            </a:r>
            <a:r>
              <a:rPr lang="ru-RU" sz="2800" b="1" dirty="0" err="1">
                <a:solidFill>
                  <a:schemeClr val="bg1"/>
                </a:solidFill>
              </a:rPr>
              <a:t>інфраструктури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навчального</a:t>
            </a:r>
            <a:r>
              <a:rPr lang="ru-RU" sz="2800" b="1" dirty="0">
                <a:solidFill>
                  <a:schemeClr val="bg1"/>
                </a:solidFill>
              </a:rPr>
              <a:t> закладу: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495" y="1162003"/>
            <a:ext cx="8441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Інформаційно-освітнє</a:t>
            </a:r>
            <a:r>
              <a:rPr lang="ru-RU" sz="2800" b="1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описане</a:t>
            </a:r>
            <a:r>
              <a:rPr lang="ru-RU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endParaRPr lang="ru-UA" sz="2800" b="1" dirty="0" smtClean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Office-equipment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311" y="4218290"/>
            <a:ext cx="4838544" cy="246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4495" y="2151574"/>
            <a:ext cx="8441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Навчально-наукове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контролю;</a:t>
            </a:r>
            <a:r>
              <a:rPr lang="ru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7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Аналіз</a:t>
            </a:r>
            <a:r>
              <a:rPr lang="ru-RU" sz="2800" b="1" dirty="0">
                <a:solidFill>
                  <a:schemeClr val="bg1"/>
                </a:solidFill>
              </a:rPr>
              <a:t> ІТ </a:t>
            </a:r>
            <a:r>
              <a:rPr lang="ru-RU" sz="2800" b="1" dirty="0" err="1">
                <a:solidFill>
                  <a:schemeClr val="bg1"/>
                </a:solidFill>
              </a:rPr>
              <a:t>інфраструктури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навчального</a:t>
            </a:r>
            <a:r>
              <a:rPr lang="ru-RU" sz="2800" b="1" dirty="0">
                <a:solidFill>
                  <a:schemeClr val="bg1"/>
                </a:solidFill>
              </a:rPr>
              <a:t> закладу: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4910" y="1300407"/>
            <a:ext cx="8626064" cy="220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ru-UA" altLang="en-US" sz="28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 office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altLang="en-US" sz="28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нтивірусні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идактичні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бірники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карбниця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ходинки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інформатики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ервіси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Google</a:t>
            </a:r>
            <a:r>
              <a:rPr kumimoji="0" lang="ru-UA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ервіси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Google Apps Education Edition</a:t>
            </a:r>
          </a:p>
        </p:txBody>
      </p:sp>
      <p:pic>
        <p:nvPicPr>
          <p:cNvPr id="3077" name="Picture 5" descr="Ustanovka-i-nastrojka-programm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829" y="3632303"/>
            <a:ext cx="4911857" cy="322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76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43799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Блог консультацій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5243" y="928668"/>
            <a:ext cx="60397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Блог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урок;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Блог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стане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Блог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</a:t>
            </a:r>
            <a:r>
              <a:rPr lang="ru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https://iktosvita2019.blogspot.com/</a:t>
            </a:r>
          </a:p>
        </p:txBody>
      </p:sp>
      <p:pic>
        <p:nvPicPr>
          <p:cNvPr id="4098" name="Picture 2" descr="Ð¤Ð°Ð¹Ð»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425" y="1344953"/>
            <a:ext cx="2747076" cy="496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31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4"/>
            <a:ext cx="9150350" cy="132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кутник 15"/>
          <p:cNvSpPr/>
          <p:nvPr/>
        </p:nvSpPr>
        <p:spPr>
          <a:xfrm>
            <a:off x="882552" y="296652"/>
            <a:ext cx="8280412" cy="57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UA" sz="3200" b="1" dirty="0" smtClean="0">
                <a:solidFill>
                  <a:schemeClr val="bg1"/>
                </a:solidFill>
              </a:rPr>
              <a:t>Семінар (тренінг)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913" y="1331743"/>
            <a:ext cx="622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2900" y="1162003"/>
            <a:ext cx="848454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Тренінг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інтерактивних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Мета: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ознайомитися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спеціалізованим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ПЗ для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інтерактивних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Labwe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SmartNotebook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Easiteach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Next Generation,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особливостями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базовими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засадами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уроку з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інтерактивних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дійшли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до тренінгу подані в роботі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497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строювані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8080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538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Times New Roman</vt:lpstr>
      <vt:lpstr>Тема Office</vt:lpstr>
      <vt:lpstr>  Виробнича (за спеціалізацією       «Управління електронним навчанням»)  практика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KUBG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ІТ інфраструктура освітньої установи</dc:title>
  <dc:creator>Лілія Варченко-Троценко</dc:creator>
  <cp:lastModifiedBy>Ольга</cp:lastModifiedBy>
  <cp:revision>32</cp:revision>
  <dcterms:created xsi:type="dcterms:W3CDTF">2019-09-04T13:01:15Z</dcterms:created>
  <dcterms:modified xsi:type="dcterms:W3CDTF">2019-09-21T15:31:59Z</dcterms:modified>
</cp:coreProperties>
</file>