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Сприйняття інформації людиною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cat>
            <c:strRef>
              <c:f>Лист1!$A$2:$A$4</c:f>
              <c:strCache>
                <c:ptCount val="3"/>
                <c:pt idx="0">
                  <c:v>слухає</c:v>
                </c:pt>
                <c:pt idx="1">
                  <c:v>дивиться</c:v>
                </c:pt>
                <c:pt idx="2">
                  <c:v>бачить і слухає      </c:v>
                </c:pt>
              </c:strCache>
            </c:strRef>
          </c:cat>
          <c:val>
            <c:numRef>
              <c:f>Лист1!$B$2:$B$4</c:f>
              <c:numCache>
                <c:formatCode>0.00%</c:formatCode>
                <c:ptCount val="3"/>
                <c:pt idx="0">
                  <c:v>0.15</c:v>
                </c:pt>
                <c:pt idx="1">
                  <c:v>0.25</c:v>
                </c:pt>
                <c:pt idx="2">
                  <c:v>0.65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4">
          <a:noFill/>
        </a:ln>
      </c:spPr>
    </c:plotArea>
    <c:legend>
      <c:legendPos val="r"/>
      <c:layout/>
      <c:overlay val="0"/>
    </c:legend>
    <c:plotVisOnly val="1"/>
    <c:dispBlanksAs val="zero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7744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27584" y="1007583"/>
            <a:ext cx="74888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Тема: </a:t>
            </a:r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 ІКТ в навчально – виховному процесі дошкільного навчального </a:t>
            </a:r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закладу.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27984" y="4869160"/>
            <a:ext cx="36514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Виконала: </a:t>
            </a:r>
          </a:p>
          <a:p>
            <a:r>
              <a:rPr lang="uk-UA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Кучменко</a:t>
            </a: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Анна Юріївна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3156661"/>
            <a:ext cx="3149407" cy="254349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299858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77445"/>
          </a:xfrm>
          <a:prstGeom prst="rect">
            <a:avLst/>
          </a:prstGeom>
        </p:spPr>
      </p:pic>
      <p:sp>
        <p:nvSpPr>
          <p:cNvPr id="69" name="Rectangle 65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" name="Rectangle 67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7" name="Rectangle 72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9" name="Прямоугольник 78"/>
          <p:cNvSpPr/>
          <p:nvPr/>
        </p:nvSpPr>
        <p:spPr>
          <a:xfrm>
            <a:off x="971600" y="764705"/>
            <a:ext cx="734481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аспекти інформаційно-комунікаційної культури особистості спрямовані на формування системи понять і термінів, практичних вмінь і навичок у галузі комп’ютерно-інформаційних технологій, базових знань про загальні принципи застосування ІКТ, формування культури творчої діяльності, розвиток творчих здібностей, пізнавальної та творчої активності, формування індивідуального стилю творчої 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діяльності. 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971600" y="3458018"/>
            <a:ext cx="648072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Лише чітке всебічне планування, систематична робота з упровадження та розвитку ІКТ, навчання персоналу і постійний контроль за втіленням таких  інновацій в освітній процес дає змогу дошкільному навчальному закладу йти в ногу з часом.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87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7744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100362" y="776455"/>
            <a:ext cx="7144045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Саме тому вихователі – методисти повинні використовувати різні форми роботи з педагогами: </a:t>
            </a:r>
            <a:endParaRPr lang="ru-RU" sz="2000" b="1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 відкриті покази, на яких педагоги представляють успішний досвід упровадження інформаційних технологій в освітній процес; 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 майстер – класи, де вихователі </a:t>
            </a:r>
            <a:r>
              <a:rPr lang="uk-UA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вчаться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методам і прийомам роботи з дітьми з використанням інформаційних технологій; 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 педагогічні майстерні та наставництво, роботу в парах, де педагоги спілкуються та переймають досвід тих вихователів, які можуть посприяти в освоєнні та застосуванні нових технологій; 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 навчальні та тематичні семінари, які проводить вихователь – методист з метою удосконалення вмінь та навичок вихователів. Наприклад: «Як створити мультимедійну презентацію», «Підготовка наочних та дидактичних матеріалів засобами Інтернет».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69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7744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75237" y="933515"/>
            <a:ext cx="50763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8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Дякую за увагу!!!</a:t>
            </a:r>
            <a:endParaRPr lang="ru-RU" sz="4800" b="1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5664" y="1916832"/>
            <a:ext cx="3852672" cy="3962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90398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7744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56393" y="1124744"/>
            <a:ext cx="740403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розвитком технологій стрімко змінюється і стандарт  дошкільної освіти. Відповідно до нормативних документів, що регламентують впровадження ІКТ у діяльність дошкільного навчального </a:t>
            </a: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закладу. 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учасний 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дошкільний навчальний заклад  має бути динамічним, позитивним простором , мета якого полягає в оптимізації розвивального потенціалу дітей, а широке впровадження інформаційних технологій дасть змогу забезпечити перехід на новий рівень аналізу,  оцінки, контролю за якістю діяльності як вихованців, так і </a:t>
            </a: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педагогів.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722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7744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59422" y="868787"/>
            <a:ext cx="756084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20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інформаційних</a:t>
            </a:r>
            <a:r>
              <a:rPr lang="ru-RU" sz="20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комп'ютерних</a:t>
            </a:r>
            <a:r>
              <a:rPr lang="ru-RU" sz="20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технологій</a:t>
            </a:r>
            <a:r>
              <a:rPr lang="ru-RU" sz="20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b="1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дошкільних</a:t>
            </a:r>
            <a:r>
              <a:rPr lang="ru-RU" sz="20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навчальних</a:t>
            </a:r>
            <a:r>
              <a:rPr lang="ru-RU" sz="20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закладах </a:t>
            </a:r>
            <a:r>
              <a:rPr lang="ru-RU" sz="2000" b="1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сприя</a:t>
            </a:r>
            <a:r>
              <a:rPr lang="uk-UA" sz="20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20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1. Підвищенню організації освітнього процесу: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інтеграції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ІКТ в світній процес ДНЗ;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оновлення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змісту програми розвитку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вихованців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основі інтеграції ІКТ.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Підвищення фахової майстерності педагогів: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формування 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інформаційної компетентності педагогічних працівників;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розвиток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креативності, навичок щодо адаптованості та </a:t>
            </a:r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інноваційності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Поліпшення якості освіти дітей: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підвищення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якості особистісних досягнень відповідно до вимог програми;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посилення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мотивації до процесу отримання нових знань;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Tx/>
              <a:buChar char="-"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інформаційної компетентності згідно з віковими можливостями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4. Удосконаленню системи управлінської діяльності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39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7744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51620" y="891872"/>
            <a:ext cx="7164796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 розуміють, що сучасним дітям потрібен зовсім інший набір </a:t>
            </a:r>
            <a:r>
              <a:rPr lang="uk-UA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здатностей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ніж їхнім попередникам. Тож </a:t>
            </a:r>
            <a:r>
              <a:rPr lang="uk-UA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виникло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збірне поняття «навички XXІ століття», до яких можна віднести</a:t>
            </a: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креативність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критичне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мислення та здатність розв’язувати проблеми;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Tx/>
              <a:buChar char="-"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комунікативні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навички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ІКТ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обізнаність, використання інформації та медіа;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здатність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самонавчатися та адаптуватися до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умов навчання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інших культурах та суспільствах;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інноваційність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119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7744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31640" y="1176564"/>
            <a:ext cx="669674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 ІКТ в дошкільному закладі створює умови для</a:t>
            </a: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формування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дітей здатності орієнтуватися в інформаційних потоках навколишнього світу;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опанування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практичних засобів роботи з інформацією на рівні вікових можливостей;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формування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вміння обмінюватися інформацією за допомогою сучасних технічних засобів, що сприятиме досягненню успіху в будь-якій діяльності в сучасному інформаційному суспільстві.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509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7744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71600" y="753555"/>
            <a:ext cx="74888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даними ЮНЕСКО, коли людина слухає, вона запам’ятовує 15% </a:t>
            </a:r>
            <a:r>
              <a:rPr lang="uk-UA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мовної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інформації, коли дивиться – 25% видимої інформації, коли бачить і слухає – 65% усієї інформації.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7227654"/>
              </p:ext>
            </p:extLst>
          </p:nvPr>
        </p:nvGraphicFramePr>
        <p:xfrm>
          <a:off x="1809750" y="2076993"/>
          <a:ext cx="5282530" cy="29617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71600" y="4845059"/>
            <a:ext cx="73448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Отже,  застосовують вихователі  в освітньому процесі  дітей дошкільного віку мультимедійні технології,  як аудіовізуальний засіб впливу  на різні органи чуття. 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301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7744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79612" y="930343"/>
            <a:ext cx="6984776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Дидактичні можливості мультимедійних засобів навчання  щодо підвищення якості освіти є:</a:t>
            </a:r>
            <a:endParaRPr lang="ru-RU" sz="2400" b="1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посилення 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мотивації навчання;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активізація 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навчальної діяльності дітей на основі </a:t>
            </a:r>
            <a:endParaRPr lang="uk-UA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посилення 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їх ролі як суб’єктів навчальної діяльності;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розширення 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 самостійної діяльності дошкільників;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індивідуалізація 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 навчання;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урізноманітнення 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 подання інформації;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урізноманітнення 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типів навчальних завдань;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створення 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навчального середовища, яке забезпечує «занурення» дитини  в уявний світ, у певні розвивальні ситуації;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постійне 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 ігрових прийомів;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забезпечення 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негайного зворотного зв’язку, можливість рефлексії.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170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7744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85228" y="1196752"/>
            <a:ext cx="6876765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Ефективним</a:t>
            </a:r>
            <a:r>
              <a:rPr lang="ru-RU" sz="24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400" b="1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24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мультимедійного</a:t>
            </a:r>
            <a:r>
              <a:rPr lang="ru-RU" sz="24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супроводу</a:t>
            </a:r>
            <a:r>
              <a:rPr lang="ru-RU" sz="24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</a:t>
            </a: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sz="2400" b="1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Tx/>
              <a:buChar char="-"/>
            </a:pP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корекційній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роботі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дітьми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заняттях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свят та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розваг,режимних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моментів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lvl="0" indent="-342900">
              <a:buFontTx/>
              <a:buChar char="-"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Tx/>
              <a:buChar char="-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методичному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забезпеченні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електронних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методичних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матеріалів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презентацій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занять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lvl="0" indent="-342900">
              <a:buFontTx/>
              <a:buChar char="-"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у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роботі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батьками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консультацій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батьківських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зборів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Днів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відкритих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дверей,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оформлення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стендів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інформаційних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куточків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буклетів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презентацій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91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7744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15616" y="692696"/>
            <a:ext cx="73448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Важливо відзначити, 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що 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інформаційно – комунікаційні технології успішно </a:t>
            </a:r>
            <a:r>
              <a:rPr lang="uk-UA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використовуть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в освітній діяльності педагогів: обмін досвідом роботи з іншими педагогічними колективами, ППД роботи кращих вихователів, участь в різноманітних конкурсах і </a:t>
            </a:r>
            <a:r>
              <a:rPr lang="uk-UA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т.д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61815" y="2287900"/>
            <a:ext cx="7226609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впровадження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роботу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дошкільних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навчальних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закладів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ІКТ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очікувати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/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ідвищення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а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ктивізація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пізнавальної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ідвищення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майстерності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виявлення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психолого-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батьків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/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творення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єдиного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творення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сімейного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виховання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через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комп’ютерних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з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абезпечення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батьків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виховному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ДНЗ;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ідвищення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членів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родин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вихованців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9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860</Words>
  <Application>Microsoft Office PowerPoint</Application>
  <PresentationFormat>Экран (4:3)</PresentationFormat>
  <Paragraphs>67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Anna</dc:creator>
  <cp:lastModifiedBy>Anna</cp:lastModifiedBy>
  <cp:revision>8</cp:revision>
  <dcterms:created xsi:type="dcterms:W3CDTF">2017-11-03T19:08:42Z</dcterms:created>
  <dcterms:modified xsi:type="dcterms:W3CDTF">2017-11-03T20:28:10Z</dcterms:modified>
</cp:coreProperties>
</file>