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83" r:id="rId3"/>
    <p:sldId id="284" r:id="rId4"/>
    <p:sldId id="268" r:id="rId5"/>
    <p:sldId id="285" r:id="rId6"/>
    <p:sldId id="286" r:id="rId7"/>
    <p:sldId id="258" r:id="rId8"/>
    <p:sldId id="262" r:id="rId9"/>
    <p:sldId id="271" r:id="rId10"/>
    <p:sldId id="272" r:id="rId11"/>
    <p:sldId id="280" r:id="rId12"/>
    <p:sldId id="288" r:id="rId13"/>
    <p:sldId id="289" r:id="rId14"/>
    <p:sldId id="290" r:id="rId15"/>
    <p:sldId id="263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DB919B7-9DC7-4EA5-BB99-B84299BACACF}">
          <p14:sldIdLst>
            <p14:sldId id="257"/>
            <p14:sldId id="283"/>
            <p14:sldId id="284"/>
            <p14:sldId id="268"/>
            <p14:sldId id="285"/>
            <p14:sldId id="286"/>
            <p14:sldId id="258"/>
            <p14:sldId id="262"/>
            <p14:sldId id="271"/>
            <p14:sldId id="272"/>
            <p14:sldId id="280"/>
            <p14:sldId id="288"/>
            <p14:sldId id="289"/>
            <p14:sldId id="290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0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24.08.2016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alendar.google.com/calendar/embed?src=kmpu.edu.ua_q2prgo5l56mrth4dtdgeup0qvc%40group.calendar.google.com&amp;ctz=Europe%2FKie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ocs.google.com/forms/d/e/1FAIpQLSdYEfy30axHZkOx0714uyBac6C-utBQsS6wC19Nk2rckxmLxQ/viewform?usp=sf_link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9245" y="2059388"/>
            <a:ext cx="9675107" cy="1549281"/>
          </a:xfrm>
        </p:spPr>
        <p:txBody>
          <a:bodyPr rtlCol="0">
            <a:normAutofit fontScale="90000"/>
          </a:bodyPr>
          <a:lstStyle/>
          <a:p>
            <a:pPr algn="ctr"/>
            <a:r>
              <a:rPr lang="uk-UA" dirty="0"/>
              <a:t>Виробнича (зі спеціалізації) практика в </a:t>
            </a:r>
            <a:r>
              <a:rPr lang="uk-UA" dirty="0" smtClean="0"/>
              <a:t>ЗДО №370</a:t>
            </a:r>
            <a:endParaRPr lang="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uk-UA" b="1" dirty="0" smtClean="0"/>
              <a:t>Студентка групи Дом-2-17-2.Оз</a:t>
            </a:r>
            <a:endParaRPr lang="uk-UA" b="1" dirty="0"/>
          </a:p>
          <a:p>
            <a:pPr algn="r"/>
            <a:r>
              <a:rPr lang="uk-UA" dirty="0" smtClean="0"/>
              <a:t>Коваленко </a:t>
            </a:r>
            <a:r>
              <a:rPr lang="uk-UA" dirty="0"/>
              <a:t>І.В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936171"/>
          </a:xfrm>
        </p:spPr>
        <p:txBody>
          <a:bodyPr rtlCol="0">
            <a:normAutofit/>
          </a:bodyPr>
          <a:lstStyle/>
          <a:p>
            <a:pPr algn="ctr"/>
            <a:r>
              <a:rPr lang="uk-UA" dirty="0"/>
              <a:t>Аналіз результатів анкетування. 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65214" y="1567542"/>
            <a:ext cx="10058400" cy="4284617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uk-UA" dirty="0" smtClean="0"/>
              <a:t>	Результати </a:t>
            </a:r>
            <a:r>
              <a:rPr lang="uk-UA" dirty="0"/>
              <a:t>анкетування показали, що хоч і ставлення до комп’ютера як засобу навчання переважно позитивне, ефективно використовувати його у своїй роботі педагоги не навчилися. На мою думку, необхідно донести до сучасного вихователя те, що комп’ютер є ефективним засобом для навчання та вміти використовувати його у професійній діяльності. Комп’ютер відкриває доступ до нетрадиційних джерел інформації, підвищує ефективність роботи, дає цілком нові можливості для творчості, дозволяє реалізувати принципово нові форми і методи навчання. Зростає інтерес до освоєння комп’ютера, напрацювання </a:t>
            </a:r>
            <a:r>
              <a:rPr lang="uk-UA" dirty="0" err="1"/>
              <a:t>методик</a:t>
            </a:r>
            <a:r>
              <a:rPr lang="uk-UA" dirty="0"/>
              <a:t> комп’ютерних технологій в навчанні дітей.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592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34314"/>
          </a:xfrm>
        </p:spPr>
        <p:txBody>
          <a:bodyPr/>
          <a:lstStyle/>
          <a:p>
            <a:pPr algn="ctr"/>
            <a:r>
              <a:rPr lang="uk-UA" dirty="0" smtClean="0"/>
              <a:t>Спільний </a:t>
            </a:r>
            <a:r>
              <a:rPr lang="uk-UA" dirty="0" smtClean="0">
                <a:hlinkClick r:id="rId2"/>
              </a:rPr>
              <a:t>календар</a:t>
            </a:r>
            <a:r>
              <a:rPr lang="uk-UA" dirty="0" smtClean="0"/>
              <a:t> для </a:t>
            </a:r>
            <a:r>
              <a:rPr lang="uk-UA" dirty="0"/>
              <a:t>вихователів.  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3544" y="939114"/>
            <a:ext cx="9641738" cy="570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8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 dirty="0" smtClean="0"/>
              <a:t>Семінар</a:t>
            </a:r>
            <a:br>
              <a:rPr lang="ru" dirty="0" smtClean="0"/>
            </a:br>
            <a:r>
              <a:rPr lang="ru" dirty="0" smtClean="0"/>
              <a:t>на тему:</a:t>
            </a:r>
            <a:endParaRPr lang="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r="5882"/>
          <a:stretch>
            <a:fillRect/>
          </a:stretch>
        </p:blipFill>
        <p:spPr>
          <a:xfrm rot="5400000">
            <a:off x="498475" y="1363663"/>
            <a:ext cx="4572000" cy="3886200"/>
          </a:xfrm>
        </p:spPr>
      </p:pic>
      <p:pic>
        <p:nvPicPr>
          <p:cNvPr id="4" name="Рисунок 3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6" b="11506"/>
          <a:stretch>
            <a:fillRect/>
          </a:stretch>
        </p:blipFill>
        <p:spPr/>
      </p:pic>
      <p:pic>
        <p:nvPicPr>
          <p:cNvPr id="5" name="Рисунок 4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6" b="11506"/>
          <a:stretch>
            <a:fillRect/>
          </a:stretch>
        </p:blipFill>
        <p:spPr/>
      </p:pic>
      <p:sp>
        <p:nvSpPr>
          <p:cNvPr id="10" name="Текст 9"/>
          <p:cNvSpPr>
            <a:spLocks noGrp="1"/>
          </p:cNvSpPr>
          <p:nvPr>
            <p:ph type="body" sz="half" idx="21"/>
          </p:nvPr>
        </p:nvSpPr>
        <p:spPr>
          <a:xfrm>
            <a:off x="9066213" y="2484992"/>
            <a:ext cx="2582447" cy="3248729"/>
          </a:xfrm>
        </p:spPr>
        <p:txBody>
          <a:bodyPr rtlCol="0"/>
          <a:lstStyle/>
          <a:p>
            <a:r>
              <a:rPr lang="uk-UA" dirty="0" smtClean="0"/>
              <a:t>Використання ІКТ в освітньому процесі з дітьми дошкільного віку.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656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936171"/>
          </a:xfrm>
        </p:spPr>
        <p:txBody>
          <a:bodyPr rtlCol="0">
            <a:normAutofit/>
          </a:bodyPr>
          <a:lstStyle/>
          <a:p>
            <a:pPr algn="ctr"/>
            <a:r>
              <a:rPr lang="uk-UA" dirty="0"/>
              <a:t>Методичні рекомендації. </a:t>
            </a: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9858" y="1600797"/>
            <a:ext cx="117477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Проектування інформаційного освітнього середовища установи,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2000" dirty="0"/>
              <a:t>Створення організаційної структури управління процесом інформатизації (внесення змін до посадових обов‘язків працівників установи, призначення відповідального);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2000" dirty="0"/>
              <a:t>Підготовка педагогічних працівників до ефективного використання інформаційних технологій;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2000" dirty="0"/>
              <a:t>Створення єдиної корпоративної бази даних; </a:t>
            </a:r>
            <a:endParaRPr lang="uk-UA" sz="2000" dirty="0" smtClean="0"/>
          </a:p>
          <a:p>
            <a:pPr marL="342900" indent="-342900">
              <a:buFont typeface="+mj-lt"/>
              <a:buAutoNum type="arabicPeriod"/>
            </a:pPr>
            <a:endParaRPr lang="uk-UA" sz="2000" dirty="0"/>
          </a:p>
          <a:p>
            <a:r>
              <a:rPr lang="uk-UA" sz="2000" b="1" dirty="0"/>
              <a:t>Змістовним та структурним наповненням ІОС дошкільного закладу може бути: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2000" dirty="0"/>
              <a:t>Індивідуальні портфоліо керівника та вихователів;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2000" dirty="0"/>
              <a:t>Віртуальний методичний кабінет;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2000" dirty="0"/>
              <a:t>Е-бібліотека;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2000" dirty="0"/>
              <a:t>Сторінки логопеда, психолога, медичної сестри;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2000" dirty="0"/>
              <a:t>Створення та зберігання документації;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2000" dirty="0"/>
              <a:t>Зв'язок батьки-вихователі-адміністрація. </a:t>
            </a:r>
          </a:p>
        </p:txBody>
      </p:sp>
    </p:spTree>
    <p:extLst>
      <p:ext uri="{BB962C8B-B14F-4D97-AF65-F5344CB8AC3E}">
        <p14:creationId xmlns:p14="http://schemas.microsoft.com/office/powerpoint/2010/main" val="330025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936171"/>
          </a:xfrm>
        </p:spPr>
        <p:txBody>
          <a:bodyPr rtlCol="0">
            <a:normAutofit/>
          </a:bodyPr>
          <a:lstStyle/>
          <a:p>
            <a:pPr algn="ctr"/>
            <a:r>
              <a:rPr lang="uk-UA" dirty="0"/>
              <a:t>Методичні рекомендації. </a:t>
            </a: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0518" y="1330452"/>
            <a:ext cx="117477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Модернізації ІТ інфраструктури. </a:t>
            </a:r>
            <a:endParaRPr lang="uk-UA" sz="2000" b="1" dirty="0"/>
          </a:p>
          <a:p>
            <a:pPr marL="914400" lvl="1" indent="-457200">
              <a:buFont typeface="+mj-lt"/>
              <a:buAutoNum type="arabicPeriod"/>
            </a:pPr>
            <a:r>
              <a:rPr lang="uk-UA" sz="2000" dirty="0"/>
              <a:t>Обладнати кожну групу апаратним забезпеченням (комп'ютер, смарт дошка (інтерактивна дошка), проектор, багатофункціональні пристрої (принтер, сканер, копір) тощо; 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sz="2000" dirty="0"/>
              <a:t>Урізноманітнити програмне забезпечення </a:t>
            </a:r>
            <a:r>
              <a:rPr lang="uk-UA" sz="2000" dirty="0" smtClean="0"/>
              <a:t>ЗДО.</a:t>
            </a:r>
          </a:p>
          <a:p>
            <a:pPr lvl="1"/>
            <a:r>
              <a:rPr lang="uk-UA" sz="2000" dirty="0" smtClean="0"/>
              <a:t> </a:t>
            </a:r>
            <a:endParaRPr lang="uk-UA" sz="2000" dirty="0"/>
          </a:p>
          <a:p>
            <a:r>
              <a:rPr lang="uk-UA" sz="2000" b="1" dirty="0" smtClean="0"/>
              <a:t>Формування </a:t>
            </a:r>
            <a:r>
              <a:rPr lang="uk-UA" sz="2000" b="1" dirty="0"/>
              <a:t>ІК-компетентності співробітників, вчителів, вихователів установи 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sz="2000" dirty="0"/>
              <a:t>Тестування на визначення точного рівня ІК-компетентності вихователя; 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sz="2000" dirty="0"/>
              <a:t>Курси підвищення ІК-компетентності (за рівнями знань); 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sz="2000" dirty="0"/>
              <a:t>Система постійно діючих семінарів з питань вдосконалення навиків роботи на комп'ютері з різними програмами і вживання ІКТ в освітньому процесі; 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sz="2000" dirty="0"/>
              <a:t>Індивідуальні консультації за запитом; 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sz="2000" dirty="0"/>
              <a:t>Система проблемних семінарів на основі вивчення освітніх потреб у використанні ІКТ; 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sz="2000" dirty="0"/>
              <a:t>Система майстер-класів, стажувань у педагогів компетентних в ІКТ; 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sz="2000" dirty="0"/>
              <a:t>Наради – семінари, тренінги; </a:t>
            </a:r>
          </a:p>
        </p:txBody>
      </p:sp>
    </p:spTree>
    <p:extLst>
      <p:ext uri="{BB962C8B-B14F-4D97-AF65-F5344CB8AC3E}">
        <p14:creationId xmlns:p14="http://schemas.microsoft.com/office/powerpoint/2010/main" val="12936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 dirty="0" smtClean="0"/>
              <a:t>Дякую </a:t>
            </a:r>
            <a:r>
              <a:rPr lang="ru" dirty="0" smtClean="0"/>
              <a:t>за </a:t>
            </a:r>
            <a:r>
              <a:rPr lang="ru" dirty="0" smtClean="0"/>
              <a:t>увагу!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5907" y="1060717"/>
            <a:ext cx="4931508" cy="1498822"/>
          </a:xfrm>
        </p:spPr>
        <p:txBody>
          <a:bodyPr rtlCol="0">
            <a:normAutofit/>
          </a:bodyPr>
          <a:lstStyle/>
          <a:p>
            <a:r>
              <a:rPr lang="uk-UA" sz="2800" dirty="0"/>
              <a:t>Заклад дошкільної освіти (дитячий садок) </a:t>
            </a:r>
            <a:r>
              <a:rPr lang="uk-UA" sz="2800" b="1" dirty="0"/>
              <a:t>№ 370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15907" y="2422292"/>
            <a:ext cx="4837724" cy="2985955"/>
          </a:xfrm>
        </p:spPr>
        <p:txBody>
          <a:bodyPr rtlCol="0">
            <a:normAutofit/>
          </a:bodyPr>
          <a:lstStyle/>
          <a:p>
            <a:r>
              <a:rPr lang="uk-UA" sz="1700" dirty="0"/>
              <a:t>Функціонує з </a:t>
            </a:r>
            <a:r>
              <a:rPr lang="uk-UA" sz="1700" b="1" dirty="0"/>
              <a:t>2017 року</a:t>
            </a:r>
            <a:r>
              <a:rPr lang="uk-UA" sz="1700" dirty="0"/>
              <a:t> </a:t>
            </a:r>
            <a:br>
              <a:rPr lang="uk-UA" sz="1700" dirty="0"/>
            </a:br>
            <a:r>
              <a:rPr lang="uk-UA" sz="1700" dirty="0"/>
              <a:t>Керівник закладу </a:t>
            </a:r>
            <a:r>
              <a:rPr lang="uk-UA" sz="1700" b="1" dirty="0"/>
              <a:t>Матвієнко </a:t>
            </a:r>
            <a:r>
              <a:rPr lang="uk-UA" sz="1700" b="1" dirty="0" smtClean="0"/>
              <a:t>О. А.</a:t>
            </a:r>
            <a:r>
              <a:rPr lang="uk-UA" sz="1700" dirty="0" smtClean="0"/>
              <a:t> </a:t>
            </a:r>
            <a:r>
              <a:rPr lang="uk-UA" sz="1700" dirty="0"/>
              <a:t/>
            </a:r>
            <a:br>
              <a:rPr lang="uk-UA" sz="1700" dirty="0"/>
            </a:br>
            <a:r>
              <a:rPr lang="uk-UA" sz="1700" dirty="0"/>
              <a:t>Розташований за </a:t>
            </a:r>
            <a:r>
              <a:rPr lang="uk-UA" sz="1700" dirty="0" err="1"/>
              <a:t>адресою</a:t>
            </a:r>
            <a:r>
              <a:rPr lang="uk-UA" sz="1700" dirty="0"/>
              <a:t>: </a:t>
            </a:r>
            <a:r>
              <a:rPr lang="uk-UA" sz="1700" b="1" dirty="0"/>
              <a:t>м. Київ, вул. Софії </a:t>
            </a:r>
            <a:r>
              <a:rPr lang="uk-UA" sz="1700" b="1" dirty="0" err="1"/>
              <a:t>Русової</a:t>
            </a:r>
            <a:r>
              <a:rPr lang="uk-UA" sz="1700" b="1" dirty="0"/>
              <a:t>, 1В</a:t>
            </a:r>
            <a:r>
              <a:rPr lang="uk-UA" sz="1700" dirty="0"/>
              <a:t> </a:t>
            </a:r>
            <a:br>
              <a:rPr lang="uk-UA" sz="1700" dirty="0"/>
            </a:br>
            <a:r>
              <a:rPr lang="uk-UA" sz="1700" dirty="0" err="1"/>
              <a:t>Тел</a:t>
            </a:r>
            <a:r>
              <a:rPr lang="uk-UA" sz="1700" dirty="0"/>
              <a:t>.: </a:t>
            </a:r>
            <a:r>
              <a:rPr lang="uk-UA" sz="1700" b="1" dirty="0"/>
              <a:t>(044) 523-54-22 </a:t>
            </a:r>
            <a:r>
              <a:rPr lang="uk-UA" sz="1700" dirty="0"/>
              <a:t/>
            </a:r>
            <a:br>
              <a:rPr lang="uk-UA" sz="1700" dirty="0"/>
            </a:br>
            <a:r>
              <a:rPr lang="uk-UA" sz="1700" dirty="0"/>
              <a:t>e-</a:t>
            </a:r>
            <a:r>
              <a:rPr lang="uk-UA" sz="1700" dirty="0" err="1"/>
              <a:t>mail</a:t>
            </a:r>
            <a:r>
              <a:rPr lang="uk-UA" sz="1700" dirty="0"/>
              <a:t>: </a:t>
            </a:r>
            <a:r>
              <a:rPr lang="uk-UA" sz="1700" b="1" dirty="0"/>
              <a:t>dnz_370@ukr.net</a:t>
            </a:r>
            <a:r>
              <a:rPr lang="uk-UA" sz="1700" dirty="0"/>
              <a:t> </a:t>
            </a:r>
            <a:endParaRPr lang="uk-UA" sz="1700" dirty="0" smtClean="0"/>
          </a:p>
          <a:p>
            <a:r>
              <a:rPr lang="uk-UA" sz="1700" dirty="0" smtClean="0"/>
              <a:t>Заклад </a:t>
            </a:r>
            <a:r>
              <a:rPr lang="uk-UA" sz="1700" dirty="0"/>
              <a:t>працює за освітньою програмою </a:t>
            </a:r>
            <a:r>
              <a:rPr lang="uk-UA" sz="1700" b="1" dirty="0"/>
              <a:t>«Дитина»</a:t>
            </a:r>
            <a:r>
              <a:rPr lang="uk-UA" sz="1700" dirty="0"/>
              <a:t> </a:t>
            </a:r>
            <a:br>
              <a:rPr lang="uk-UA" sz="1700" dirty="0"/>
            </a:br>
            <a:r>
              <a:rPr lang="uk-UA" sz="1700" dirty="0"/>
              <a:t>Потужність закладу </a:t>
            </a:r>
            <a:r>
              <a:rPr lang="uk-UA" sz="1700" b="1" dirty="0"/>
              <a:t>174 дитини, 6 </a:t>
            </a:r>
            <a:r>
              <a:rPr lang="uk-UA" sz="1700" b="1" dirty="0" smtClean="0"/>
              <a:t>груп:</a:t>
            </a:r>
            <a:r>
              <a:rPr lang="uk-UA" sz="1700" b="1" dirty="0"/>
              <a:t> </a:t>
            </a:r>
            <a:r>
              <a:rPr lang="uk-UA" sz="1700" b="1" dirty="0" smtClean="0"/>
              <a:t>м</a:t>
            </a:r>
            <a:r>
              <a:rPr lang="uk-UA" sz="1400" b="1" dirty="0" smtClean="0"/>
              <a:t>олодша – 1; с</a:t>
            </a:r>
            <a:r>
              <a:rPr lang="uk-UA" sz="1400" b="1" dirty="0" smtClean="0"/>
              <a:t>ередні – 3; с</a:t>
            </a:r>
            <a:r>
              <a:rPr lang="uk-UA" sz="1400" b="1" dirty="0" smtClean="0"/>
              <a:t>тарші -2.</a:t>
            </a:r>
            <a:endParaRPr lang="en-US" sz="1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r="10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481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b="1" dirty="0"/>
              <a:t>Аналіз освітньої політики з питань впровадження ІКТ.</a:t>
            </a:r>
            <a:r>
              <a:rPr lang="uk-UA" dirty="0"/>
              <a:t> </a:t>
            </a:r>
            <a:endParaRPr lang="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734524" cy="4187952"/>
          </a:xfrm>
        </p:spPr>
        <p:txBody>
          <a:bodyPr rtlCol="0">
            <a:normAutofit/>
          </a:bodyPr>
          <a:lstStyle/>
          <a:p>
            <a:pPr fontAlgn="t"/>
            <a:r>
              <a:rPr lang="uk-UA" dirty="0"/>
              <a:t>Використання ІКТ в управлінській діяльності </a:t>
            </a:r>
          </a:p>
          <a:p>
            <a:pPr fontAlgn="t"/>
            <a:r>
              <a:rPr lang="uk-UA" dirty="0"/>
              <a:t>Робота в освітній мережі ; </a:t>
            </a:r>
          </a:p>
          <a:p>
            <a:pPr fontAlgn="t"/>
            <a:r>
              <a:rPr lang="uk-UA" dirty="0"/>
              <a:t>Створення бази даних працівників </a:t>
            </a:r>
            <a:r>
              <a:rPr lang="uk-UA" dirty="0" smtClean="0"/>
              <a:t>ЗДО, </a:t>
            </a:r>
            <a:r>
              <a:rPr lang="uk-UA" dirty="0"/>
              <a:t>дітей та батьків; </a:t>
            </a:r>
          </a:p>
          <a:p>
            <a:pPr fontAlgn="t"/>
            <a:r>
              <a:rPr lang="uk-UA" dirty="0"/>
              <a:t>Робота з документацією (звіти, інформація в різні органи, накази, довідки </a:t>
            </a:r>
            <a:r>
              <a:rPr lang="uk-UA" dirty="0" smtClean="0"/>
              <a:t>тощо); </a:t>
            </a:r>
            <a:endParaRPr lang="uk-UA" dirty="0"/>
          </a:p>
          <a:p>
            <a:pPr fontAlgn="t"/>
            <a:r>
              <a:rPr lang="uk-UA" dirty="0"/>
              <a:t>Участь у форумах, чатах, конференціях; </a:t>
            </a:r>
          </a:p>
          <a:p>
            <a:pPr fontAlgn="t"/>
            <a:r>
              <a:rPr lang="uk-UA" dirty="0"/>
              <a:t>Опрацювання нормативно-правової документації шляхом використання Інтернет. </a:t>
            </a:r>
            <a:endParaRPr lang="uk-UA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251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 dirty="0" smtClean="0"/>
              <a:t>Забезпечення </a:t>
            </a:r>
            <a:r>
              <a:rPr lang="ru" dirty="0" smtClean="0"/>
              <a:t>ЗДО</a:t>
            </a:r>
            <a:endParaRPr lang="ru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2" r="22502"/>
          <a:stretch>
            <a:fillRect/>
          </a:stretch>
        </p:blipFill>
        <p:spPr/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uk-UA" dirty="0" smtClean="0"/>
              <a:t>Інтерактивна дошка</a:t>
            </a:r>
            <a:endParaRPr lang="en-US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6" r="22486"/>
          <a:stretch>
            <a:fillRect/>
          </a:stretch>
        </p:blipFill>
        <p:spPr/>
      </p:pic>
      <p:sp>
        <p:nvSpPr>
          <p:cNvPr id="13" name="Текст 12"/>
          <p:cNvSpPr>
            <a:spLocks noGrp="1"/>
          </p:cNvSpPr>
          <p:nvPr>
            <p:ph type="body" sz="half" idx="21"/>
          </p:nvPr>
        </p:nvSpPr>
        <p:spPr/>
        <p:txBody>
          <a:bodyPr rtlCol="0"/>
          <a:lstStyle/>
          <a:p>
            <a:pPr algn="ctr" rtl="0"/>
            <a:r>
              <a:rPr lang="uk-UA" dirty="0" smtClean="0"/>
              <a:t>Інфо-панелі-10</a:t>
            </a:r>
            <a:endParaRPr lang="en-US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2" r="22502"/>
          <a:stretch>
            <a:fillRect/>
          </a:stretch>
        </p:blipFill>
        <p:spPr/>
      </p:pic>
      <p:sp>
        <p:nvSpPr>
          <p:cNvPr id="14" name="Текст 13"/>
          <p:cNvSpPr>
            <a:spLocks noGrp="1"/>
          </p:cNvSpPr>
          <p:nvPr>
            <p:ph type="body" sz="half" idx="22"/>
          </p:nvPr>
        </p:nvSpPr>
        <p:spPr/>
        <p:txBody>
          <a:bodyPr rtlCol="0"/>
          <a:lstStyle/>
          <a:p>
            <a:pPr algn="ctr" rtl="0"/>
            <a:r>
              <a:rPr lang="uk-UA" dirty="0" smtClean="0"/>
              <a:t>Комп’ютери-13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dirty="0"/>
              <a:t>Апаратне забезпечення </a:t>
            </a:r>
            <a:r>
              <a:rPr lang="uk-UA" dirty="0" smtClean="0"/>
              <a:t>ЗДО №</a:t>
            </a:r>
            <a:r>
              <a:rPr lang="uk-UA" dirty="0"/>
              <a:t>370</a:t>
            </a:r>
            <a:endParaRPr lang="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734524" cy="4187952"/>
          </a:xfrm>
        </p:spPr>
        <p:txBody>
          <a:bodyPr rtlCol="0">
            <a:normAutofit/>
          </a:bodyPr>
          <a:lstStyle/>
          <a:p>
            <a:pPr fontAlgn="t"/>
            <a:r>
              <a:rPr lang="uk-UA" dirty="0"/>
              <a:t>14 комп’ютерів; </a:t>
            </a:r>
          </a:p>
          <a:p>
            <a:pPr fontAlgn="t"/>
            <a:r>
              <a:rPr lang="uk-UA" dirty="0" smtClean="0"/>
              <a:t>3 </a:t>
            </a:r>
            <a:r>
              <a:rPr lang="uk-UA" dirty="0"/>
              <a:t>принтерів; </a:t>
            </a:r>
          </a:p>
          <a:p>
            <a:pPr fontAlgn="t"/>
            <a:r>
              <a:rPr lang="uk-UA" dirty="0" smtClean="0"/>
              <a:t>2 </a:t>
            </a:r>
            <a:r>
              <a:rPr lang="uk-UA" dirty="0"/>
              <a:t>БФП ; </a:t>
            </a:r>
          </a:p>
          <a:p>
            <a:pPr fontAlgn="t"/>
            <a:r>
              <a:rPr lang="uk-UA" dirty="0" smtClean="0"/>
              <a:t>2 </a:t>
            </a:r>
            <a:r>
              <a:rPr lang="uk-UA" dirty="0"/>
              <a:t>інтерактивні смарт дошки; </a:t>
            </a:r>
          </a:p>
          <a:p>
            <a:pPr fontAlgn="t"/>
            <a:r>
              <a:rPr lang="uk-UA" dirty="0" smtClean="0"/>
              <a:t>8 </a:t>
            </a:r>
            <a:r>
              <a:rPr lang="uk-UA" dirty="0"/>
              <a:t>смарт телевізорів ; </a:t>
            </a:r>
          </a:p>
          <a:p>
            <a:pPr fontAlgn="t"/>
            <a:r>
              <a:rPr lang="uk-UA" dirty="0" smtClean="0"/>
              <a:t>5 </a:t>
            </a:r>
            <a:r>
              <a:rPr lang="uk-UA" dirty="0"/>
              <a:t>ноутбуків </a:t>
            </a:r>
          </a:p>
          <a:p>
            <a:pPr fontAlgn="t"/>
            <a:endParaRPr lang="uk-UA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351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dirty="0"/>
              <a:t>Програмне забезпечення </a:t>
            </a:r>
            <a:r>
              <a:rPr lang="uk-UA" dirty="0" smtClean="0"/>
              <a:t>ЗДО №</a:t>
            </a:r>
            <a:r>
              <a:rPr lang="uk-UA" dirty="0"/>
              <a:t>370</a:t>
            </a:r>
            <a:endParaRPr lang="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734524" cy="4187952"/>
          </a:xfrm>
        </p:spPr>
        <p:txBody>
          <a:bodyPr rtlCol="0">
            <a:normAutofit/>
          </a:bodyPr>
          <a:lstStyle/>
          <a:p>
            <a:pPr fontAlgn="t"/>
            <a:r>
              <a:rPr lang="uk-UA" dirty="0"/>
              <a:t>операційна система Windows 10; </a:t>
            </a:r>
          </a:p>
          <a:p>
            <a:pPr fontAlgn="t"/>
            <a:r>
              <a:rPr lang="uk-UA" dirty="0"/>
              <a:t>антивірусна програма </a:t>
            </a:r>
            <a:r>
              <a:rPr lang="uk-UA" dirty="0" err="1"/>
              <a:t>Avast</a:t>
            </a:r>
            <a:r>
              <a:rPr lang="uk-UA" dirty="0"/>
              <a:t> Professional </a:t>
            </a:r>
            <a:r>
              <a:rPr lang="uk-UA" dirty="0" err="1"/>
              <a:t>Edition</a:t>
            </a:r>
            <a:r>
              <a:rPr lang="uk-UA" dirty="0"/>
              <a:t>; </a:t>
            </a:r>
          </a:p>
          <a:p>
            <a:pPr fontAlgn="t"/>
            <a:r>
              <a:rPr lang="uk-UA" dirty="0"/>
              <a:t>робота з документами в Microsoft Office; </a:t>
            </a:r>
          </a:p>
          <a:p>
            <a:pPr fontAlgn="t"/>
            <a:r>
              <a:rPr lang="uk-UA" dirty="0"/>
              <a:t>Microsoft Office Excel, маршрутизатор. </a:t>
            </a:r>
          </a:p>
          <a:p>
            <a:pPr fontAlgn="t"/>
            <a:endParaRPr lang="uk-UA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639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39970" y="93785"/>
            <a:ext cx="11641015" cy="758092"/>
          </a:xfrm>
        </p:spPr>
        <p:txBody>
          <a:bodyPr rtlCol="0">
            <a:normAutofit/>
          </a:bodyPr>
          <a:lstStyle/>
          <a:p>
            <a:pPr algn="ctr"/>
            <a:r>
              <a:rPr lang="uk-UA" dirty="0" smtClean="0"/>
              <a:t>Аналіз </a:t>
            </a:r>
            <a:r>
              <a:rPr lang="uk-UA" dirty="0" smtClean="0"/>
              <a:t>ІКТ-політики ЗДО №370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1" y="1188385"/>
            <a:ext cx="11828094" cy="493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0" y="1330347"/>
            <a:ext cx="4194961" cy="1672872"/>
          </a:xfrm>
        </p:spPr>
        <p:txBody>
          <a:bodyPr rtlCol="0">
            <a:normAutofit/>
          </a:bodyPr>
          <a:lstStyle/>
          <a:p>
            <a:r>
              <a:rPr lang="uk-UA" dirty="0" smtClean="0"/>
              <a:t>Анкета  </a:t>
            </a:r>
            <a:r>
              <a:rPr lang="uk-UA" dirty="0"/>
              <a:t>опитування для </a:t>
            </a:r>
            <a:r>
              <a:rPr lang="uk-UA" dirty="0" smtClean="0"/>
              <a:t>співробітників</a:t>
            </a:r>
            <a:endParaRPr lang="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r>
              <a:rPr lang="uk-UA" dirty="0" smtClean="0">
                <a:hlinkClick r:id="rId2"/>
              </a:rPr>
              <a:t>Посилання</a:t>
            </a:r>
            <a:endParaRPr lang="uk-UA" dirty="0"/>
          </a:p>
          <a:p>
            <a:endParaRPr lang="uk-UA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 b="180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61604"/>
          </a:xfrm>
        </p:spPr>
        <p:txBody>
          <a:bodyPr rtlCol="0"/>
          <a:lstStyle/>
          <a:p>
            <a:pPr rtl="0"/>
            <a:r>
              <a:rPr lang="uk-UA" dirty="0" smtClean="0"/>
              <a:t>Підсумки анкетування</a:t>
            </a: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2" y="1804447"/>
            <a:ext cx="6086475" cy="3933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42" y="1059057"/>
            <a:ext cx="5395394" cy="32547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42" y="3941680"/>
            <a:ext cx="54292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8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природе, представленная в альбомной ориентации (широкоэкранный формат)</Template>
  <TotalTime>331</TotalTime>
  <Words>340</Words>
  <Application>Microsoft Office PowerPoint</Application>
  <PresentationFormat>Широкоэкранный</PresentationFormat>
  <Paragraphs>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Segoe Print</vt:lpstr>
      <vt:lpstr>Природа 16 х 9</vt:lpstr>
      <vt:lpstr>Виробнича (зі спеціалізації) практика в ЗДО №370</vt:lpstr>
      <vt:lpstr>Заклад дошкільної освіти (дитячий садок) № 370  </vt:lpstr>
      <vt:lpstr>Аналіз освітньої політики з питань впровадження ІКТ. </vt:lpstr>
      <vt:lpstr>Забезпечення ЗДО</vt:lpstr>
      <vt:lpstr>Апаратне забезпечення ЗДО №370</vt:lpstr>
      <vt:lpstr>Програмне забезпечення ЗДО №370</vt:lpstr>
      <vt:lpstr>Аналіз ІКТ-політики ЗДО №370</vt:lpstr>
      <vt:lpstr>Анкета  опитування для співробітників</vt:lpstr>
      <vt:lpstr>Підсумки анкетування</vt:lpstr>
      <vt:lpstr>Аналіз результатів анкетування. </vt:lpstr>
      <vt:lpstr>Спільний календар для вихователів.  </vt:lpstr>
      <vt:lpstr>Семінар на тему:</vt:lpstr>
      <vt:lpstr>Методичні рекомендації. </vt:lpstr>
      <vt:lpstr>Методичні рекомендації. 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ДНЗ «Рукавичка»</dc:title>
  <dc:creator>Sergii</dc:creator>
  <cp:lastModifiedBy>Sergii</cp:lastModifiedBy>
  <cp:revision>42</cp:revision>
  <dcterms:created xsi:type="dcterms:W3CDTF">2018-09-30T14:21:54Z</dcterms:created>
  <dcterms:modified xsi:type="dcterms:W3CDTF">2018-11-20T17:56:08Z</dcterms:modified>
</cp:coreProperties>
</file>