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2DECB8-74BA-425C-A1BE-5412B4DC3F8F}" type="datetimeFigureOut">
              <a:rPr lang="uk-UA" smtClean="0"/>
              <a:t>19.11.2018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366E1D-0DD1-4B70-8D0D-90725C745D0F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8"/>
            <a:ext cx="7124328" cy="1658615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Дошкільний навчальний заклад №255 управління освіти 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солом’янської районної в місті Києві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адміністрації  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(ясла-садок) санаторного типу для дітей </a:t>
            </a:r>
            <a:b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хронічними неспецифічними  захворюваннями органів дихання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7376864" cy="2592288"/>
          </a:xfrm>
        </p:spPr>
        <p:txBody>
          <a:bodyPr>
            <a:normAutofit/>
          </a:bodyPr>
          <a:lstStyle/>
          <a:p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Непочатова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Петрівна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ДОМ-1-17-2.Оз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32" y="3212976"/>
            <a:ext cx="4824536" cy="22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4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практики мною було проведено інтерв’ю із завідуючою ДНЗ Возняк Лідією Петрівною щодо впровадження ІКТ в садочку. Керівництво виявляє велике бажання застосувати ІКТ в освітньому процесі. </a:t>
            </a:r>
          </a:p>
          <a:p>
            <a:pPr marL="0" indent="0" algn="just">
              <a:buNone/>
            </a:pPr>
            <a:endParaRPr lang="uk-UA" sz="2400" spc="-1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Завідуюча ДНЗ № 255 Возняк </a:t>
            </a:r>
          </a:p>
          <a:p>
            <a:pPr marL="0" indent="0" algn="just">
              <a:buNone/>
            </a:pPr>
            <a:r>
              <a:rPr lang="uk-UA" sz="2400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Лідія Петрівна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801505" cy="336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0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анкетування вихователів закладу щодо ІК – компетентності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 результати анкетування свідчать про те, що рівень ІК-компетентності вихователів не досить високий. Більшість педагогів має бажання навчатися нового, підвищувати рівень своєї кваліфікації. Деякі вихователі використовують у своїй роботі програми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Kahoot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Microsoft.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8582" y="2717924"/>
            <a:ext cx="2952330" cy="2214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7896" y="2694873"/>
            <a:ext cx="2952330" cy="22603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5124" y="2517923"/>
            <a:ext cx="2952331" cy="261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93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практики створено блог для батьків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5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семінар-практикум для вихователів із використання ІКТ в освіті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семінару-практикуму "ІОС в дошкільному навчальному закладі. Використання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-сервісів у своїй роботі.</a:t>
            </a:r>
          </a:p>
          <a:p>
            <a:pPr marL="0" indent="0" algn="just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17127"/>
            <a:ext cx="3456384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95197"/>
            <a:ext cx="3456384" cy="260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ІТ-інфраструктури дошкільного навчального закладу (апаратне, програмне) 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Апаратне забезпечення: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Комп'ютер - 3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Комп'ютерна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переферія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- 3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Ноутбук - 1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Проектор - 1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Інтерактивна дошка - 1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Принтер - 2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Сканер-принтер - 1 шт.;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Камера відеоспостереження - 1 шт.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Програмне забезпечення:</a:t>
            </a:r>
          </a:p>
          <a:p>
            <a:pPr marL="0" indent="0"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операційна система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Windows;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антивірусна програма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vast Free Antivirus;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документами в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Office;</a:t>
            </a:r>
          </a:p>
          <a:p>
            <a:pPr marL="0" indent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Wi-Fi</a:t>
            </a: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06507"/>
            <a:ext cx="1923678" cy="2564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068960"/>
            <a:ext cx="197804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 методичні рекомендації щодо проектування освітнього середовища установи, а саме: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 інформаційного освітнього середовища установи: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для працівників закладу освіти корпоративної пошти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Google)</a:t>
            </a:r>
          </a:p>
          <a:p>
            <a:pPr marL="0" indent="0" algn="just"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 доступ до інтернет-мережі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 кожну групу хоча б одним комп'ютером з доступом до інтернет-ресурсів та інтерактивною дошкою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Користування працівниками закладу хмарними сервісами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Сприяти залученню ІТ-спеціалістів до проведення семінарів-практикумів та тренінгів з працівниками закладу задля підвищення рівня їхньої ІК-компетентності. </a:t>
            </a:r>
          </a:p>
          <a:p>
            <a:pPr marL="0" indent="0" algn="just">
              <a:buNone/>
            </a:pPr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Модернізація ІТ-інфраструктури: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Урізноманітнити програмне забезпечення ЗДО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Обладнати серверну кімнату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Оновити апаратне забезпечення закладу освіти на більш сучасне (наприклад, комп'ютери) та збільшити кількість апаратного забезпечення (наприклад, смарт-дошок, проекторів)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Створити умови для інформаційних технологій у педагогічному процесі.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7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ІК-компетентності вихователів освітньої установи: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1.Участь в конкурсах, майстер-класах, конференціях з використанням ІКТ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Підвищення кваліфікації з ІКТ-компетентності. Проходження різноманітних онлайн-курсів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Стажування у педагогів компетентних в ІКТ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. Проводити систематичні практичні заняття з використанням ІКТ</a:t>
            </a:r>
          </a:p>
          <a:p>
            <a:pPr marL="0" indent="0" algn="just"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Надання інформації про електронні сервіси для роботи з дітьми дошкільного віку (наприклад, про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Ted-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Learning Apps, Mind Map)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566862"/>
            <a:ext cx="6076950" cy="4562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68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</TotalTime>
  <Words>423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 Дошкільний навчальний заклад №255 управління освіти  солом’янської районної в місті Києві державної адміністрації   (ясла-садок) санаторного типу для дітей  з хронічними неспецифічними  захворюваннями органів дихання</vt:lpstr>
      <vt:lpstr>Презентация PowerPoint</vt:lpstr>
      <vt:lpstr>Проведення анкетування вихователів закладу щодо ІК – компетентності </vt:lpstr>
      <vt:lpstr>У ході практики створено блог для батьків</vt:lpstr>
      <vt:lpstr>Проведено семінар-практикум для вихователів із використання ІКТ в освіті</vt:lpstr>
      <vt:lpstr>Аналіз ІТ-інфраструктури дошкільного навчального закладу (апаратне, програмне) </vt:lpstr>
      <vt:lpstr>Підготовлено методичні рекомендації щодо проектування освітнього середовища установи, а саме: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№255 управління освіти  солом’янської районної в місті Києві державної адміністрації   (ясла-садок) санаторного типу для дітей  з хронічними неспецифічними  захворюваннями органів дихання</dc:title>
  <dc:creator>user</dc:creator>
  <cp:lastModifiedBy>user</cp:lastModifiedBy>
  <cp:revision>6</cp:revision>
  <dcterms:created xsi:type="dcterms:W3CDTF">2018-11-19T15:33:37Z</dcterms:created>
  <dcterms:modified xsi:type="dcterms:W3CDTF">2018-11-19T16:21:38Z</dcterms:modified>
</cp:coreProperties>
</file>