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874BB-388C-BD46-AA37-4D1BBCDE59E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222DC-CBF3-FA4C-87CF-2F56E623D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92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222DC-CBF3-FA4C-87CF-2F56E623D95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3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Онлайн-</a:t>
            </a:r>
            <a:r>
              <a:rPr lang="ru-RU" b="1" dirty="0" err="1"/>
              <a:t>освіта</a:t>
            </a:r>
            <a:r>
              <a:rPr lang="ru-RU" b="1" dirty="0"/>
              <a:t> та </a:t>
            </a:r>
            <a:r>
              <a:rPr lang="ru-RU" b="1" dirty="0" err="1"/>
              <a:t>українські</a:t>
            </a:r>
            <a:r>
              <a:rPr lang="ru-RU" b="1" dirty="0"/>
              <a:t> </a:t>
            </a:r>
            <a:r>
              <a:rPr lang="ru-RU" b="1" dirty="0" err="1"/>
              <a:t>школи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22695" y="4680285"/>
            <a:ext cx="4381917" cy="1223378"/>
          </a:xfrm>
        </p:spPr>
        <p:txBody>
          <a:bodyPr/>
          <a:lstStyle/>
          <a:p>
            <a:r>
              <a:rPr lang="ru-RU" dirty="0" err="1" smtClean="0"/>
              <a:t>Виконавець</a:t>
            </a:r>
            <a:r>
              <a:rPr lang="en-US" dirty="0" smtClean="0"/>
              <a:t>:</a:t>
            </a:r>
            <a:r>
              <a:rPr lang="uk-UA" dirty="0" smtClean="0"/>
              <a:t> </a:t>
            </a:r>
            <a:r>
              <a:rPr lang="uk-UA" dirty="0" err="1" smtClean="0"/>
              <a:t>Шпанчук</a:t>
            </a:r>
            <a:r>
              <a:rPr lang="uk-UA" dirty="0" smtClean="0"/>
              <a:t> Юлія</a:t>
            </a:r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21" y="0"/>
            <a:ext cx="3910012" cy="253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3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2939" y="497306"/>
            <a:ext cx="8915400" cy="3777622"/>
          </a:xfrm>
        </p:spPr>
        <p:txBody>
          <a:bodyPr/>
          <a:lstStyle/>
          <a:p>
            <a:r>
              <a:rPr lang="ru-RU" dirty="0" err="1"/>
              <a:t>Ідея</a:t>
            </a:r>
            <a:r>
              <a:rPr lang="ru-RU" dirty="0"/>
              <a:t> онлайн-</a:t>
            </a:r>
            <a:r>
              <a:rPr lang="ru-RU" dirty="0" err="1"/>
              <a:t>освіти</a:t>
            </a:r>
            <a:r>
              <a:rPr lang="ru-RU" dirty="0"/>
              <a:t> стала </a:t>
            </a:r>
            <a:r>
              <a:rPr lang="ru-RU" dirty="0" err="1"/>
              <a:t>настільки</a:t>
            </a:r>
            <a:r>
              <a:rPr lang="ru-RU" dirty="0"/>
              <a:t> популярною,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підхопили</a:t>
            </a:r>
            <a:r>
              <a:rPr lang="ru-RU" dirty="0"/>
              <a:t> й </a:t>
            </a:r>
            <a:r>
              <a:rPr lang="ru-RU" dirty="0" err="1"/>
              <a:t>вітчизняні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заклади</a:t>
            </a:r>
            <a:r>
              <a:rPr lang="ru-RU" dirty="0"/>
              <a:t>. Так, </a:t>
            </a:r>
            <a:r>
              <a:rPr lang="ru-RU" dirty="0" err="1"/>
              <a:t>ще</a:t>
            </a:r>
            <a:r>
              <a:rPr lang="ru-RU" dirty="0"/>
              <a:t> у 2015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Міністерство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науки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Рішельєвського</a:t>
            </a:r>
            <a:r>
              <a:rPr lang="ru-RU" dirty="0"/>
              <a:t> </a:t>
            </a:r>
            <a:r>
              <a:rPr lang="ru-RU" dirty="0" err="1"/>
              <a:t>ліцею</a:t>
            </a:r>
            <a:r>
              <a:rPr lang="ru-RU" dirty="0"/>
              <a:t> (Одеса) </a:t>
            </a:r>
            <a:r>
              <a:rPr lang="ru-RU" dirty="0" err="1"/>
              <a:t>розпочало</a:t>
            </a:r>
            <a:r>
              <a:rPr lang="ru-RU" dirty="0"/>
              <a:t> </a:t>
            </a:r>
            <a:r>
              <a:rPr lang="ru-RU" dirty="0" err="1"/>
              <a:t>експеримент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до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розроблено</a:t>
            </a:r>
            <a:r>
              <a:rPr lang="ru-RU" dirty="0"/>
              <a:t> </a:t>
            </a:r>
            <a:r>
              <a:rPr lang="ru-RU" dirty="0" err="1"/>
              <a:t>курси</a:t>
            </a:r>
            <a:r>
              <a:rPr lang="ru-RU" dirty="0"/>
              <a:t> для </a:t>
            </a:r>
            <a:r>
              <a:rPr lang="ru-RU" dirty="0" err="1"/>
              <a:t>додаткового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для </a:t>
            </a:r>
            <a:r>
              <a:rPr lang="ru-RU" dirty="0" err="1"/>
              <a:t>підготовки</a:t>
            </a:r>
            <a:r>
              <a:rPr lang="ru-RU" dirty="0"/>
              <a:t> до </a:t>
            </a:r>
            <a:r>
              <a:rPr lang="ru-RU" dirty="0" err="1"/>
              <a:t>олімпіад</a:t>
            </a:r>
            <a:r>
              <a:rPr lang="ru-RU" dirty="0"/>
              <a:t>, </a:t>
            </a:r>
            <a:r>
              <a:rPr lang="ru-RU" dirty="0" err="1"/>
              <a:t>іспитів</a:t>
            </a:r>
            <a:r>
              <a:rPr lang="ru-RU" dirty="0"/>
              <a:t> та ЗНО</a:t>
            </a:r>
            <a:r>
              <a:rPr lang="ru-RU" dirty="0" smtClean="0"/>
              <a:t>. </a:t>
            </a:r>
            <a:r>
              <a:rPr lang="ru-RU" dirty="0" err="1" smtClean="0"/>
              <a:t>Сьогодні</a:t>
            </a:r>
            <a:r>
              <a:rPr lang="ru-RU" dirty="0" smtClean="0"/>
              <a:t> ми б </a:t>
            </a:r>
            <a:r>
              <a:rPr lang="ru-RU" dirty="0" err="1" smtClean="0"/>
              <a:t>хотіли</a:t>
            </a:r>
            <a:r>
              <a:rPr lang="ru-RU" dirty="0" smtClean="0"/>
              <a:t> Вам </a:t>
            </a:r>
            <a:r>
              <a:rPr lang="ru-RU" dirty="0" err="1" smtClean="0"/>
              <a:t>розказати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детально про </a:t>
            </a:r>
            <a:r>
              <a:rPr lang="ru-RU" dirty="0" err="1" smtClean="0"/>
              <a:t>переваги</a:t>
            </a:r>
            <a:r>
              <a:rPr lang="ru-RU" dirty="0" smtClean="0"/>
              <a:t> онлайн-</a:t>
            </a:r>
            <a:r>
              <a:rPr lang="ru-RU" dirty="0" err="1" smtClean="0"/>
              <a:t>освіти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05" y="2914207"/>
            <a:ext cx="3918285" cy="387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3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EdEra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4654" y="1264555"/>
            <a:ext cx="8915400" cy="3777622"/>
          </a:xfrm>
        </p:spPr>
        <p:txBody>
          <a:bodyPr/>
          <a:lstStyle/>
          <a:p>
            <a:r>
              <a:rPr lang="ru-RU" b="1" dirty="0"/>
              <a:t>Для кого:</a:t>
            </a:r>
            <a:r>
              <a:rPr lang="ru-RU" dirty="0"/>
              <a:t> 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вчителів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: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готує</a:t>
            </a:r>
            <a:r>
              <a:rPr lang="ru-RU" dirty="0"/>
              <a:t>: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науковці</a:t>
            </a:r>
            <a:r>
              <a:rPr lang="ru-RU" dirty="0"/>
              <a:t>, </a:t>
            </a:r>
            <a:r>
              <a:rPr lang="ru-RU" dirty="0" err="1"/>
              <a:t>вчителі</a:t>
            </a:r>
            <a:r>
              <a:rPr lang="ru-RU" dirty="0"/>
              <a:t>, практики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</a:t>
            </a:r>
            <a:r>
              <a:rPr lang="ru-RU" dirty="0" err="1"/>
              <a:t>Ціна</a:t>
            </a:r>
            <a:r>
              <a:rPr lang="ru-RU" dirty="0"/>
              <a:t>: </a:t>
            </a:r>
            <a:r>
              <a:rPr lang="ru-RU" dirty="0" err="1"/>
              <a:t>безкоштовно</a:t>
            </a:r>
            <a:r>
              <a:rPr lang="ru-RU" dirty="0"/>
              <a:t> (</a:t>
            </a:r>
            <a:r>
              <a:rPr lang="ru-RU" dirty="0" err="1"/>
              <a:t>включно</a:t>
            </a:r>
            <a:r>
              <a:rPr lang="ru-RU" dirty="0"/>
              <a:t> з </a:t>
            </a:r>
            <a:r>
              <a:rPr lang="ru-RU" dirty="0" err="1"/>
              <a:t>сертифікатами</a:t>
            </a:r>
            <a:r>
              <a:rPr lang="ru-RU" dirty="0"/>
              <a:t>)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студія</a:t>
            </a:r>
            <a:r>
              <a:rPr lang="ru-RU" dirty="0"/>
              <a:t> онлайн-</a:t>
            </a:r>
            <a:r>
              <a:rPr lang="ru-RU" dirty="0" err="1"/>
              <a:t>освіти</a:t>
            </a:r>
            <a:r>
              <a:rPr lang="ru-RU" dirty="0"/>
              <a:t>, яка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виробництвом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онлайн-</a:t>
            </a:r>
            <a:r>
              <a:rPr lang="ru-RU" dirty="0" err="1"/>
              <a:t>курсів</a:t>
            </a:r>
            <a:r>
              <a:rPr lang="ru-RU" dirty="0"/>
              <a:t>. </a:t>
            </a:r>
            <a:r>
              <a:rPr lang="ru-RU" dirty="0" err="1"/>
              <a:t>Загальнодоступних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 тут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небагато</a:t>
            </a:r>
            <a:r>
              <a:rPr lang="ru-RU" dirty="0"/>
              <a:t>, але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. </a:t>
            </a:r>
            <a:r>
              <a:rPr lang="ru-RU" dirty="0" err="1"/>
              <a:t>EdEra</a:t>
            </a:r>
            <a:r>
              <a:rPr lang="ru-RU" dirty="0"/>
              <a:t> часто </a:t>
            </a:r>
            <a:r>
              <a:rPr lang="ru-RU" dirty="0" err="1"/>
              <a:t>співпрацює</a:t>
            </a:r>
            <a:r>
              <a:rPr lang="ru-RU" dirty="0"/>
              <a:t> з </a:t>
            </a:r>
            <a:r>
              <a:rPr lang="ru-RU" dirty="0" err="1"/>
              <a:t>Міністерством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науки, </a:t>
            </a:r>
            <a:r>
              <a:rPr lang="ru-RU" dirty="0" err="1"/>
              <a:t>тож</a:t>
            </a:r>
            <a:r>
              <a:rPr lang="ru-RU" dirty="0"/>
              <a:t> тут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, </a:t>
            </a:r>
            <a:r>
              <a:rPr lang="ru-RU" dirty="0" err="1"/>
              <a:t>створених</a:t>
            </a:r>
            <a:r>
              <a:rPr lang="ru-RU" dirty="0"/>
              <a:t> </a:t>
            </a:r>
            <a:r>
              <a:rPr lang="ru-RU" dirty="0" err="1"/>
              <a:t>спільно</a:t>
            </a:r>
            <a:r>
              <a:rPr lang="ru-RU" dirty="0"/>
              <a:t> з МОН: для </a:t>
            </a:r>
            <a:r>
              <a:rPr lang="ru-RU" dirty="0" err="1"/>
              <a:t>вчителів</a:t>
            </a:r>
            <a:r>
              <a:rPr lang="ru-RU" dirty="0"/>
              <a:t> </a:t>
            </a:r>
            <a:r>
              <a:rPr lang="ru-RU" dirty="0" err="1"/>
              <a:t>початкової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(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методик </a:t>
            </a:r>
            <a:r>
              <a:rPr lang="ru-RU" dirty="0" err="1"/>
              <a:t>викладання</a:t>
            </a:r>
            <a:r>
              <a:rPr lang="ru-RU" dirty="0"/>
              <a:t> – для </a:t>
            </a:r>
            <a:r>
              <a:rPr lang="ru-RU" dirty="0" err="1"/>
              <a:t>вчителів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візьмуть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класи</a:t>
            </a:r>
            <a:r>
              <a:rPr lang="ru-RU" dirty="0"/>
              <a:t> у 2018/2019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проходити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курс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охочі</a:t>
            </a:r>
            <a:r>
              <a:rPr lang="ru-RU" dirty="0"/>
              <a:t>), про </a:t>
            </a:r>
            <a:r>
              <a:rPr lang="ru-RU" dirty="0" err="1"/>
              <a:t>оновлені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початкової</a:t>
            </a:r>
            <a:r>
              <a:rPr lang="ru-RU" dirty="0"/>
              <a:t> та </a:t>
            </a:r>
            <a:r>
              <a:rPr lang="ru-RU" dirty="0" err="1"/>
              <a:t>базової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на </a:t>
            </a:r>
            <a:r>
              <a:rPr lang="ru-RU" dirty="0" err="1"/>
              <a:t>EdEra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курси</a:t>
            </a:r>
            <a:r>
              <a:rPr lang="ru-RU" dirty="0"/>
              <a:t> для </a:t>
            </a:r>
            <a:r>
              <a:rPr lang="ru-RU" dirty="0" err="1"/>
              <a:t>підготовки</a:t>
            </a:r>
            <a:r>
              <a:rPr lang="ru-RU" dirty="0"/>
              <a:t> до ЗНО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. </a:t>
            </a:r>
            <a:r>
              <a:rPr lang="ru-RU" dirty="0" err="1"/>
              <a:t>Відео</a:t>
            </a:r>
            <a:r>
              <a:rPr lang="ru-RU" dirty="0"/>
              <a:t> з </a:t>
            </a:r>
            <a:r>
              <a:rPr lang="ru-RU" dirty="0" err="1"/>
              <a:t>нього</a:t>
            </a:r>
            <a:r>
              <a:rPr lang="ru-RU" dirty="0"/>
              <a:t> особливо легко </a:t>
            </a:r>
            <a:r>
              <a:rPr lang="ru-RU" dirty="0" err="1"/>
              <a:t>застосувати</a:t>
            </a:r>
            <a:r>
              <a:rPr lang="ru-RU" dirty="0"/>
              <a:t> на уроках. 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26" y="4427328"/>
            <a:ext cx="3817626" cy="243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9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Prometheus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149" y="1471864"/>
            <a:ext cx="8915400" cy="3777622"/>
          </a:xfrm>
        </p:spPr>
        <p:txBody>
          <a:bodyPr/>
          <a:lstStyle/>
          <a:p>
            <a:r>
              <a:rPr lang="ru-RU" b="1" dirty="0"/>
              <a:t>Для кого:</a:t>
            </a:r>
            <a:r>
              <a:rPr lang="ru-RU" dirty="0"/>
              <a:t> 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вчителів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: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готує</a:t>
            </a:r>
            <a:r>
              <a:rPr lang="ru-RU" dirty="0"/>
              <a:t>: </a:t>
            </a:r>
            <a:r>
              <a:rPr lang="ru-RU" dirty="0" err="1"/>
              <a:t>викладачі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вишів</a:t>
            </a:r>
            <a:r>
              <a:rPr lang="ru-RU" dirty="0"/>
              <a:t> та практики у </a:t>
            </a:r>
            <a:r>
              <a:rPr lang="ru-RU" dirty="0" err="1"/>
              <a:t>різних</a:t>
            </a:r>
            <a:r>
              <a:rPr lang="ru-RU" dirty="0"/>
              <a:t> сферах </a:t>
            </a:r>
            <a:r>
              <a:rPr lang="ru-RU" dirty="0" err="1"/>
              <a:t>Ціна</a:t>
            </a:r>
            <a:r>
              <a:rPr lang="ru-RU" dirty="0"/>
              <a:t>: </a:t>
            </a:r>
            <a:r>
              <a:rPr lang="ru-RU" dirty="0" err="1"/>
              <a:t>безкоштовно</a:t>
            </a:r>
            <a:r>
              <a:rPr lang="ru-RU" dirty="0"/>
              <a:t> (</a:t>
            </a:r>
            <a:r>
              <a:rPr lang="ru-RU" dirty="0" err="1"/>
              <a:t>включно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сертифікатом</a:t>
            </a:r>
            <a:r>
              <a:rPr lang="ru-RU" dirty="0"/>
              <a:t>)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громадська</a:t>
            </a:r>
            <a:r>
              <a:rPr lang="ru-RU" dirty="0"/>
              <a:t> онлайн-платформа, на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зібрані</a:t>
            </a:r>
            <a:r>
              <a:rPr lang="ru-RU" dirty="0"/>
              <a:t> </a:t>
            </a:r>
            <a:r>
              <a:rPr lang="ru-RU" dirty="0" err="1"/>
              <a:t>курси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науковців</a:t>
            </a:r>
            <a:r>
              <a:rPr lang="ru-RU" dirty="0"/>
              <a:t> та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перекладів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.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у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: перегляд </a:t>
            </a:r>
            <a:r>
              <a:rPr lang="ru-RU" dirty="0" err="1"/>
              <a:t>відеолекцій</a:t>
            </a:r>
            <a:r>
              <a:rPr lang="ru-RU" dirty="0"/>
              <a:t>, </a:t>
            </a:r>
            <a:r>
              <a:rPr lang="ru-RU" dirty="0" err="1"/>
              <a:t>обговорення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на </a:t>
            </a:r>
            <a:r>
              <a:rPr lang="ru-RU" dirty="0" err="1"/>
              <a:t>форумі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студентами та </a:t>
            </a:r>
            <a:r>
              <a:rPr lang="ru-RU" dirty="0" err="1"/>
              <a:t>викладачами</a:t>
            </a:r>
            <a:r>
              <a:rPr lang="ru-RU" dirty="0"/>
              <a:t>, </a:t>
            </a:r>
            <a:r>
              <a:rPr lang="ru-RU" dirty="0" err="1"/>
              <a:t>складання</a:t>
            </a:r>
            <a:r>
              <a:rPr lang="ru-RU" dirty="0"/>
              <a:t> тесту та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сертифікату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підписом</a:t>
            </a:r>
            <a:r>
              <a:rPr lang="ru-RU" dirty="0"/>
              <a:t> </a:t>
            </a:r>
            <a:r>
              <a:rPr lang="ru-RU" dirty="0" err="1"/>
              <a:t>викладача</a:t>
            </a:r>
            <a:r>
              <a:rPr lang="ru-RU" dirty="0"/>
              <a:t>. На </a:t>
            </a:r>
            <a:r>
              <a:rPr lang="ru-RU" dirty="0" err="1"/>
              <a:t>Prometheus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як </a:t>
            </a:r>
            <a:r>
              <a:rPr lang="ru-RU" dirty="0" err="1"/>
              <a:t>предметні</a:t>
            </a:r>
            <a:r>
              <a:rPr lang="ru-RU" dirty="0"/>
              <a:t> </a:t>
            </a:r>
            <a:r>
              <a:rPr lang="ru-RU" dirty="0" err="1"/>
              <a:t>курси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допоможуть</a:t>
            </a:r>
            <a:r>
              <a:rPr lang="ru-RU" dirty="0"/>
              <a:t> вам </a:t>
            </a:r>
            <a:r>
              <a:rPr lang="ru-RU" dirty="0" err="1"/>
              <a:t>слідкувати</a:t>
            </a:r>
            <a:r>
              <a:rPr lang="ru-RU" dirty="0"/>
              <a:t> за новинками у </a:t>
            </a:r>
            <a:r>
              <a:rPr lang="ru-RU" dirty="0" err="1"/>
              <a:t>вашій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так і </a:t>
            </a:r>
            <a:r>
              <a:rPr lang="ru-RU" dirty="0" err="1"/>
              <a:t>загальні</a:t>
            </a:r>
            <a:r>
              <a:rPr lang="ru-RU" dirty="0"/>
              <a:t> –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корисні</a:t>
            </a:r>
            <a:r>
              <a:rPr lang="ru-RU" dirty="0"/>
              <a:t> вам як педагогу. </a:t>
            </a:r>
            <a:r>
              <a:rPr lang="ru-RU" dirty="0" err="1"/>
              <a:t>Це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комунікаційні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 для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репутації</a:t>
            </a:r>
            <a:r>
              <a:rPr lang="ru-RU" dirty="0"/>
              <a:t>, </a:t>
            </a:r>
            <a:r>
              <a:rPr lang="ru-RU" dirty="0" err="1"/>
              <a:t>психологія</a:t>
            </a:r>
            <a:r>
              <a:rPr lang="ru-RU" dirty="0"/>
              <a:t> </a:t>
            </a:r>
            <a:r>
              <a:rPr lang="ru-RU" dirty="0" err="1"/>
              <a:t>стресу</a:t>
            </a:r>
            <a:r>
              <a:rPr lang="ru-RU" dirty="0"/>
              <a:t> та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 з ним, </a:t>
            </a:r>
            <a:r>
              <a:rPr lang="ru-RU" dirty="0" err="1"/>
              <a:t>візуалізація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наука </a:t>
            </a:r>
            <a:r>
              <a:rPr lang="ru-RU" dirty="0" err="1"/>
              <a:t>повсякденного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46" y="4863008"/>
            <a:ext cx="5527841" cy="210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2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ВУМ (</a:t>
            </a:r>
            <a:r>
              <a:rPr lang="ru-RU" dirty="0" err="1"/>
              <a:t>Відкритий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Майдану)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7001" y="1459832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Для кого:</a:t>
            </a:r>
            <a:r>
              <a:rPr lang="ru-RU" dirty="0"/>
              <a:t> 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вчителів</a:t>
            </a:r>
            <a:r>
              <a:rPr lang="ru-RU" dirty="0"/>
              <a:t> та особливо для </a:t>
            </a:r>
            <a:r>
              <a:rPr lang="ru-RU" dirty="0" err="1"/>
              <a:t>вчителів</a:t>
            </a:r>
            <a:r>
              <a:rPr lang="ru-RU" dirty="0"/>
              <a:t> з права,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грамотності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: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готує</a:t>
            </a:r>
            <a:r>
              <a:rPr lang="ru-RU" dirty="0"/>
              <a:t>: </a:t>
            </a:r>
            <a:r>
              <a:rPr lang="ru-RU" dirty="0" err="1"/>
              <a:t>викладачі</a:t>
            </a:r>
            <a:r>
              <a:rPr lang="ru-RU" dirty="0"/>
              <a:t> </a:t>
            </a:r>
            <a:r>
              <a:rPr lang="ru-RU" dirty="0" err="1"/>
              <a:t>бізнес-шкіл</a:t>
            </a:r>
            <a:r>
              <a:rPr lang="ru-RU" dirty="0"/>
              <a:t>,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сектору, практики з </a:t>
            </a:r>
            <a:r>
              <a:rPr lang="ru-RU" dirty="0" err="1"/>
              <a:t>бізнесу</a:t>
            </a:r>
            <a:r>
              <a:rPr lang="ru-RU" dirty="0"/>
              <a:t> та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Ціна</a:t>
            </a:r>
            <a:r>
              <a:rPr lang="ru-RU" dirty="0"/>
              <a:t>: </a:t>
            </a:r>
            <a:r>
              <a:rPr lang="ru-RU" dirty="0" err="1"/>
              <a:t>безкоштовно</a:t>
            </a:r>
            <a:r>
              <a:rPr lang="ru-RU" dirty="0"/>
              <a:t> (</a:t>
            </a:r>
            <a:r>
              <a:rPr lang="ru-RU" dirty="0" err="1"/>
              <a:t>включно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сертифікатом</a:t>
            </a:r>
            <a:r>
              <a:rPr lang="ru-RU" dirty="0"/>
              <a:t>)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освітня</a:t>
            </a:r>
            <a:r>
              <a:rPr lang="ru-RU" dirty="0"/>
              <a:t> </a:t>
            </a:r>
            <a:r>
              <a:rPr lang="ru-RU" dirty="0" err="1"/>
              <a:t>ініціатива</a:t>
            </a:r>
            <a:r>
              <a:rPr lang="ru-RU" dirty="0"/>
              <a:t>, яка </a:t>
            </a:r>
            <a:r>
              <a:rPr lang="ru-RU" dirty="0" err="1"/>
              <a:t>поширює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і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громадянського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, тому тут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академічних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 – з математики </a:t>
            </a:r>
            <a:r>
              <a:rPr lang="ru-RU" dirty="0" err="1"/>
              <a:t>чи</a:t>
            </a:r>
            <a:r>
              <a:rPr lang="ru-RU" dirty="0"/>
              <a:t> то </a:t>
            </a:r>
            <a:r>
              <a:rPr lang="ru-RU" dirty="0" err="1"/>
              <a:t>фізики</a:t>
            </a:r>
            <a:r>
              <a:rPr lang="ru-RU" dirty="0"/>
              <a:t> –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присвячених</a:t>
            </a:r>
            <a:r>
              <a:rPr lang="ru-RU" dirty="0"/>
              <a:t> методикам </a:t>
            </a:r>
            <a:r>
              <a:rPr lang="ru-RU" dirty="0" err="1"/>
              <a:t>викладання</a:t>
            </a:r>
            <a:r>
              <a:rPr lang="ru-RU" dirty="0"/>
              <a:t>. Та </a:t>
            </a:r>
            <a:r>
              <a:rPr lang="ru-RU" dirty="0" err="1"/>
              <a:t>водночас</a:t>
            </a:r>
            <a:r>
              <a:rPr lang="ru-RU" dirty="0"/>
              <a:t> тут </a:t>
            </a:r>
            <a:r>
              <a:rPr lang="ru-RU" dirty="0" err="1"/>
              <a:t>зібрано</a:t>
            </a:r>
            <a:r>
              <a:rPr lang="ru-RU" dirty="0"/>
              <a:t> </a:t>
            </a:r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корисні</a:t>
            </a:r>
            <a:r>
              <a:rPr lang="ru-RU" dirty="0"/>
              <a:t> вам, </a:t>
            </a:r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покращити</a:t>
            </a:r>
            <a:r>
              <a:rPr lang="ru-RU" dirty="0"/>
              <a:t> </a:t>
            </a:r>
            <a:r>
              <a:rPr lang="ru-RU" dirty="0" err="1"/>
              <a:t>педагогічну</a:t>
            </a:r>
            <a:r>
              <a:rPr lang="ru-RU" dirty="0"/>
              <a:t> </a:t>
            </a:r>
            <a:r>
              <a:rPr lang="ru-RU" dirty="0" err="1"/>
              <a:t>майстерність</a:t>
            </a:r>
            <a:r>
              <a:rPr lang="ru-RU" dirty="0"/>
              <a:t>: </a:t>
            </a:r>
            <a:r>
              <a:rPr lang="ru-RU" dirty="0" err="1"/>
              <a:t>креативне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,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, </a:t>
            </a:r>
            <a:r>
              <a:rPr lang="ru-RU" dirty="0" err="1"/>
              <a:t>верифікація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,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жестів</a:t>
            </a:r>
            <a:r>
              <a:rPr lang="ru-RU" dirty="0"/>
              <a:t>, </a:t>
            </a:r>
            <a:r>
              <a:rPr lang="ru-RU" dirty="0" err="1"/>
              <a:t>інформаційна</a:t>
            </a:r>
            <a:r>
              <a:rPr lang="ru-RU" dirty="0"/>
              <a:t> </a:t>
            </a:r>
            <a:r>
              <a:rPr lang="ru-RU" dirty="0" err="1"/>
              <a:t>безпека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особливо </a:t>
            </a:r>
            <a:r>
              <a:rPr lang="ru-RU" dirty="0" err="1"/>
              <a:t>стануть</a:t>
            </a:r>
            <a:r>
              <a:rPr lang="ru-RU" dirty="0"/>
              <a:t> у </a:t>
            </a:r>
            <a:r>
              <a:rPr lang="ru-RU" dirty="0" err="1"/>
              <a:t>нагоді</a:t>
            </a:r>
            <a:r>
              <a:rPr lang="ru-RU" dirty="0"/>
              <a:t> </a:t>
            </a:r>
            <a:r>
              <a:rPr lang="ru-RU" dirty="0" err="1"/>
              <a:t>викладачам</a:t>
            </a:r>
            <a:r>
              <a:rPr lang="ru-RU" dirty="0"/>
              <a:t> права і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грамотності</a:t>
            </a:r>
            <a:r>
              <a:rPr lang="ru-RU" dirty="0"/>
              <a:t>: кредит – </a:t>
            </a:r>
            <a:r>
              <a:rPr lang="ru-RU" dirty="0" err="1"/>
              <a:t>це</a:t>
            </a:r>
            <a:r>
              <a:rPr lang="ru-RU" dirty="0"/>
              <a:t> зло?; </a:t>
            </a:r>
            <a:r>
              <a:rPr lang="ru-RU" dirty="0" err="1"/>
              <a:t>особистий</a:t>
            </a:r>
            <a:r>
              <a:rPr lang="ru-RU" dirty="0"/>
              <a:t> та </a:t>
            </a:r>
            <a:r>
              <a:rPr lang="ru-RU" dirty="0" err="1"/>
              <a:t>сімейний</a:t>
            </a:r>
            <a:r>
              <a:rPr lang="ru-RU" dirty="0"/>
              <a:t> бюджет; права </a:t>
            </a:r>
            <a:r>
              <a:rPr lang="ru-RU" dirty="0" err="1"/>
              <a:t>людини</a:t>
            </a:r>
            <a:r>
              <a:rPr lang="ru-RU" dirty="0"/>
              <a:t> в </a:t>
            </a:r>
            <a:r>
              <a:rPr lang="ru-RU" dirty="0" err="1"/>
              <a:t>дії</a:t>
            </a:r>
            <a:r>
              <a:rPr lang="ru-RU" dirty="0"/>
              <a:t> (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курс </a:t>
            </a:r>
            <a:r>
              <a:rPr lang="ru-RU" dirty="0" err="1"/>
              <a:t>підійде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педагогам), школа </a:t>
            </a:r>
            <a:r>
              <a:rPr lang="ru-RU" dirty="0" err="1"/>
              <a:t>свідомого</a:t>
            </a:r>
            <a:r>
              <a:rPr lang="ru-RU" dirty="0"/>
              <a:t> </a:t>
            </a:r>
            <a:r>
              <a:rPr lang="ru-RU" dirty="0" err="1"/>
              <a:t>громадянина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694" y="4784155"/>
            <a:ext cx="2275973" cy="187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11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Cambridge English Webinars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1991" y="1447800"/>
            <a:ext cx="8915400" cy="3777622"/>
          </a:xfrm>
        </p:spPr>
        <p:txBody>
          <a:bodyPr/>
          <a:lstStyle/>
          <a:p>
            <a:r>
              <a:rPr lang="ru-RU" b="1" dirty="0"/>
              <a:t>Для кого:</a:t>
            </a:r>
            <a:r>
              <a:rPr lang="ru-RU" dirty="0"/>
              <a:t> для </a:t>
            </a:r>
            <a:r>
              <a:rPr lang="ru-RU" dirty="0" err="1"/>
              <a:t>вчителів</a:t>
            </a:r>
            <a:r>
              <a:rPr lang="ru-RU" dirty="0"/>
              <a:t>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та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хоче</a:t>
            </a:r>
            <a:r>
              <a:rPr lang="ru-RU" dirty="0"/>
              <a:t> </a:t>
            </a:r>
            <a:r>
              <a:rPr lang="ru-RU" dirty="0" err="1"/>
              <a:t>поліпшити</a:t>
            </a:r>
            <a:r>
              <a:rPr lang="ru-RU" dirty="0"/>
              <a:t> свою </a:t>
            </a:r>
            <a:r>
              <a:rPr lang="ru-RU" dirty="0" err="1"/>
              <a:t>англійську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: </a:t>
            </a:r>
            <a:r>
              <a:rPr lang="ru-RU" dirty="0" err="1"/>
              <a:t>англійська</a:t>
            </a:r>
            <a:r>
              <a:rPr lang="ru-RU" dirty="0"/>
              <a:t>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готує</a:t>
            </a:r>
            <a:r>
              <a:rPr lang="ru-RU" dirty="0"/>
              <a:t>: </a:t>
            </a:r>
            <a:r>
              <a:rPr lang="ru-RU" dirty="0" err="1"/>
              <a:t>викладачі</a:t>
            </a:r>
            <a:r>
              <a:rPr lang="ru-RU" dirty="0"/>
              <a:t> </a:t>
            </a:r>
            <a:r>
              <a:rPr lang="ru-RU" dirty="0" err="1"/>
              <a:t>Кембріджсього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/>
              <a:t>Ціна</a:t>
            </a:r>
            <a:r>
              <a:rPr lang="ru-RU" dirty="0"/>
              <a:t>: </a:t>
            </a:r>
            <a:r>
              <a:rPr lang="ru-RU" dirty="0" err="1"/>
              <a:t>безкоштовно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вебінари</a:t>
            </a:r>
            <a:r>
              <a:rPr lang="ru-RU" dirty="0"/>
              <a:t> з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надихнути</a:t>
            </a:r>
            <a:r>
              <a:rPr lang="ru-RU" dirty="0"/>
              <a:t> вас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нестрандартні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занять, </a:t>
            </a:r>
            <a:r>
              <a:rPr lang="ru-RU" dirty="0" err="1"/>
              <a:t>допоможуть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“бути у </a:t>
            </a:r>
            <a:r>
              <a:rPr lang="ru-RU" dirty="0" err="1"/>
              <a:t>формі</a:t>
            </a:r>
            <a:r>
              <a:rPr lang="ru-RU" dirty="0"/>
              <a:t>”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англійської</a:t>
            </a:r>
            <a:r>
              <a:rPr lang="ru-RU" dirty="0"/>
              <a:t> та </a:t>
            </a:r>
            <a:r>
              <a:rPr lang="ru-RU" dirty="0" err="1"/>
              <a:t>нададуть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 на </a:t>
            </a:r>
            <a:r>
              <a:rPr lang="ru-RU" dirty="0" err="1"/>
              <a:t>запитання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екзаменів</a:t>
            </a:r>
            <a:r>
              <a:rPr lang="ru-RU" dirty="0"/>
              <a:t> для </a:t>
            </a:r>
            <a:r>
              <a:rPr lang="ru-RU" dirty="0" err="1"/>
              <a:t>вступу</a:t>
            </a:r>
            <a:r>
              <a:rPr lang="ru-RU" dirty="0"/>
              <a:t> у </a:t>
            </a:r>
            <a:r>
              <a:rPr lang="ru-RU" dirty="0" err="1"/>
              <a:t>Кембрідж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вебінар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розділ</a:t>
            </a:r>
            <a:r>
              <a:rPr lang="ru-RU" dirty="0"/>
              <a:t> “</a:t>
            </a:r>
            <a:r>
              <a:rPr lang="ru-RU" dirty="0" err="1"/>
              <a:t>питання</a:t>
            </a:r>
            <a:r>
              <a:rPr lang="ru-RU" dirty="0"/>
              <a:t> - </a:t>
            </a:r>
            <a:r>
              <a:rPr lang="ru-RU" dirty="0" err="1"/>
              <a:t>відповідь</a:t>
            </a:r>
            <a:r>
              <a:rPr lang="ru-RU" dirty="0"/>
              <a:t>”, </a:t>
            </a:r>
            <a:r>
              <a:rPr lang="ru-RU" dirty="0" err="1"/>
              <a:t>тож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зможете</a:t>
            </a:r>
            <a:r>
              <a:rPr lang="ru-RU" dirty="0"/>
              <a:t> </a:t>
            </a:r>
            <a:r>
              <a:rPr lang="ru-RU" dirty="0" err="1"/>
              <a:t>запитати</a:t>
            </a:r>
            <a:r>
              <a:rPr lang="ru-RU" dirty="0"/>
              <a:t> все, </a:t>
            </a:r>
            <a:r>
              <a:rPr lang="ru-RU" dirty="0" err="1"/>
              <a:t>що</a:t>
            </a:r>
            <a:r>
              <a:rPr lang="ru-RU" dirty="0"/>
              <a:t> вас </a:t>
            </a:r>
            <a:r>
              <a:rPr lang="ru-RU" dirty="0" err="1"/>
              <a:t>цікавить</a:t>
            </a:r>
            <a:r>
              <a:rPr lang="ru-RU" dirty="0"/>
              <a:t>.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записаного</a:t>
            </a:r>
            <a:r>
              <a:rPr lang="ru-RU" dirty="0"/>
              <a:t> </a:t>
            </a:r>
            <a:r>
              <a:rPr lang="ru-RU" dirty="0" err="1"/>
              <a:t>відео</a:t>
            </a:r>
            <a:r>
              <a:rPr lang="ru-RU" dirty="0"/>
              <a:t>,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отримаєте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використовувалися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навчання</a:t>
            </a:r>
            <a:r>
              <a:rPr lang="ru-RU" dirty="0"/>
              <a:t>, список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посилань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сертифікат</a:t>
            </a:r>
            <a:r>
              <a:rPr lang="ru-RU" dirty="0"/>
              <a:t> про участь у </a:t>
            </a:r>
            <a:r>
              <a:rPr lang="ru-RU" dirty="0" err="1"/>
              <a:t>вебінарі</a:t>
            </a:r>
            <a:r>
              <a:rPr lang="ru-RU" dirty="0"/>
              <a:t>. 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926" y="4751805"/>
            <a:ext cx="54229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British Council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4023" y="1351547"/>
            <a:ext cx="8915400" cy="3777622"/>
          </a:xfrm>
        </p:spPr>
        <p:txBody>
          <a:bodyPr/>
          <a:lstStyle/>
          <a:p>
            <a:r>
              <a:rPr lang="ru-RU" b="1" dirty="0"/>
              <a:t>Для кого:</a:t>
            </a:r>
            <a:r>
              <a:rPr lang="ru-RU" dirty="0"/>
              <a:t> для </a:t>
            </a:r>
            <a:r>
              <a:rPr lang="ru-RU" dirty="0" err="1"/>
              <a:t>вчителів</a:t>
            </a:r>
            <a:r>
              <a:rPr lang="ru-RU" dirty="0"/>
              <a:t>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та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хоче</a:t>
            </a:r>
            <a:r>
              <a:rPr lang="ru-RU" dirty="0"/>
              <a:t> </a:t>
            </a:r>
            <a:r>
              <a:rPr lang="ru-RU" dirty="0" err="1"/>
              <a:t>покращити</a:t>
            </a:r>
            <a:r>
              <a:rPr lang="ru-RU" dirty="0"/>
              <a:t> свою </a:t>
            </a:r>
            <a:r>
              <a:rPr lang="ru-RU" dirty="0" err="1"/>
              <a:t>англійську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: </a:t>
            </a:r>
            <a:r>
              <a:rPr lang="ru-RU" dirty="0" err="1"/>
              <a:t>англійська</a:t>
            </a:r>
            <a:r>
              <a:rPr lang="ru-RU" dirty="0"/>
              <a:t>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готує</a:t>
            </a:r>
            <a:r>
              <a:rPr lang="ru-RU" dirty="0"/>
              <a:t>: </a:t>
            </a:r>
            <a:r>
              <a:rPr lang="ru-RU" dirty="0" err="1"/>
              <a:t>носії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та </a:t>
            </a:r>
            <a:r>
              <a:rPr lang="ru-RU" dirty="0" err="1"/>
              <a:t>викладачі</a:t>
            </a:r>
            <a:r>
              <a:rPr lang="ru-RU" dirty="0"/>
              <a:t>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Ціна</a:t>
            </a:r>
            <a:r>
              <a:rPr lang="ru-RU" dirty="0"/>
              <a:t>: як </a:t>
            </a:r>
            <a:r>
              <a:rPr lang="ru-RU" dirty="0" err="1"/>
              <a:t>безкоштовно</a:t>
            </a:r>
            <a:r>
              <a:rPr lang="ru-RU" dirty="0"/>
              <a:t>, так і платно 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гривень</a:t>
            </a:r>
            <a:r>
              <a:rPr lang="ru-RU" dirty="0"/>
              <a:t> до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) </a:t>
            </a:r>
            <a:r>
              <a:rPr lang="ru-RU" dirty="0" err="1"/>
              <a:t>Британська</a:t>
            </a:r>
            <a:r>
              <a:rPr lang="ru-RU" dirty="0"/>
              <a:t> Рада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Сполученого</a:t>
            </a:r>
            <a:r>
              <a:rPr lang="ru-RU" dirty="0"/>
              <a:t> </a:t>
            </a:r>
            <a:r>
              <a:rPr lang="ru-RU" dirty="0" err="1"/>
              <a:t>Королівства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. Вона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для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викладання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онлайн- та </a:t>
            </a:r>
            <a:r>
              <a:rPr lang="ru-RU" dirty="0" err="1"/>
              <a:t>звичайні</a:t>
            </a:r>
            <a:r>
              <a:rPr lang="ru-RU" dirty="0"/>
              <a:t> </a:t>
            </a:r>
            <a:r>
              <a:rPr lang="ru-RU" dirty="0" err="1"/>
              <a:t>курси</a:t>
            </a:r>
            <a:r>
              <a:rPr lang="ru-RU" dirty="0"/>
              <a:t>, </a:t>
            </a:r>
            <a:r>
              <a:rPr lang="ru-RU" dirty="0" err="1"/>
              <a:t>додатки</a:t>
            </a:r>
            <a:r>
              <a:rPr lang="ru-RU" dirty="0"/>
              <a:t> і веб-</a:t>
            </a:r>
            <a:r>
              <a:rPr lang="ru-RU" dirty="0" err="1"/>
              <a:t>сайти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допоможуть</a:t>
            </a:r>
            <a:r>
              <a:rPr lang="ru-RU" dirty="0"/>
              <a:t> у </a:t>
            </a:r>
            <a:r>
              <a:rPr lang="ru-RU" dirty="0" err="1"/>
              <a:t>вивченні</a:t>
            </a:r>
            <a:r>
              <a:rPr lang="ru-RU" dirty="0"/>
              <a:t> </a:t>
            </a:r>
            <a:r>
              <a:rPr lang="ru-RU" dirty="0" err="1"/>
              <a:t>англійської</a:t>
            </a:r>
            <a:r>
              <a:rPr lang="ru-RU" dirty="0"/>
              <a:t>, </a:t>
            </a:r>
            <a:r>
              <a:rPr lang="ru-RU" dirty="0" err="1"/>
              <a:t>English</a:t>
            </a:r>
            <a:r>
              <a:rPr lang="ru-RU" dirty="0"/>
              <a:t> </a:t>
            </a:r>
            <a:r>
              <a:rPr lang="ru-RU" dirty="0" err="1"/>
              <a:t>Channel</a:t>
            </a:r>
            <a:r>
              <a:rPr lang="ru-RU" dirty="0"/>
              <a:t> з </a:t>
            </a:r>
            <a:r>
              <a:rPr lang="ru-RU" dirty="0" err="1"/>
              <a:t>англомовними</a:t>
            </a:r>
            <a:r>
              <a:rPr lang="ru-RU" dirty="0"/>
              <a:t> </a:t>
            </a:r>
            <a:r>
              <a:rPr lang="ru-RU" dirty="0" err="1"/>
              <a:t>матеріалами</a:t>
            </a:r>
            <a:r>
              <a:rPr lang="ru-RU" dirty="0"/>
              <a:t> про </a:t>
            </a:r>
            <a:r>
              <a:rPr lang="ru-RU" dirty="0" err="1"/>
              <a:t>британське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. </a:t>
            </a:r>
            <a:r>
              <a:rPr lang="ru-RU" dirty="0" err="1"/>
              <a:t>Окрім</a:t>
            </a:r>
            <a:r>
              <a:rPr lang="ru-RU" dirty="0"/>
              <a:t> того, Рада </a:t>
            </a:r>
            <a:r>
              <a:rPr lang="ru-RU" dirty="0" err="1"/>
              <a:t>організовує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, </a:t>
            </a:r>
            <a:r>
              <a:rPr lang="ru-RU" dirty="0" err="1"/>
              <a:t>присвячених</a:t>
            </a:r>
            <a:r>
              <a:rPr lang="ru-RU" dirty="0"/>
              <a:t> </a:t>
            </a:r>
            <a:r>
              <a:rPr lang="ru-RU" dirty="0" err="1"/>
              <a:t>письменництву</a:t>
            </a:r>
            <a:r>
              <a:rPr lang="ru-RU" dirty="0"/>
              <a:t>, </a:t>
            </a:r>
            <a:r>
              <a:rPr lang="ru-RU" dirty="0" err="1"/>
              <a:t>кіно</a:t>
            </a:r>
            <a:r>
              <a:rPr lang="ru-RU" dirty="0"/>
              <a:t> та театру, </a:t>
            </a:r>
            <a:r>
              <a:rPr lang="ru-RU" dirty="0" err="1"/>
              <a:t>тож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стати приводом </a:t>
            </a:r>
            <a:r>
              <a:rPr lang="ru-RU" dirty="0" err="1"/>
              <a:t>розвитку</a:t>
            </a:r>
            <a:r>
              <a:rPr lang="ru-RU" dirty="0"/>
              <a:t> в </a:t>
            </a:r>
            <a:r>
              <a:rPr lang="ru-RU" dirty="0" err="1"/>
              <a:t>інших</a:t>
            </a:r>
            <a:r>
              <a:rPr lang="ru-RU" dirty="0"/>
              <a:t> сферах. 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79" y="4737100"/>
            <a:ext cx="54864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6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Освітня</a:t>
            </a:r>
            <a:r>
              <a:rPr lang="ru-RU" dirty="0"/>
              <a:t> платформа “</a:t>
            </a:r>
            <a:r>
              <a:rPr lang="ru-RU" dirty="0" err="1"/>
              <a:t>Критичне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”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0907" y="1399674"/>
            <a:ext cx="8915400" cy="3777622"/>
          </a:xfrm>
        </p:spPr>
        <p:txBody>
          <a:bodyPr/>
          <a:lstStyle/>
          <a:p>
            <a:r>
              <a:rPr lang="ru-RU" b="1" dirty="0"/>
              <a:t>Для кого:</a:t>
            </a:r>
            <a:r>
              <a:rPr lang="ru-RU" dirty="0"/>
              <a:t> 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вчителів</a:t>
            </a:r>
            <a:r>
              <a:rPr lang="ru-RU" dirty="0"/>
              <a:t>, </a:t>
            </a:r>
            <a:r>
              <a:rPr lang="ru-RU" dirty="0" err="1"/>
              <a:t>викладачів</a:t>
            </a:r>
            <a:r>
              <a:rPr lang="ru-RU" dirty="0"/>
              <a:t> ВНЗ, </a:t>
            </a:r>
            <a:r>
              <a:rPr lang="ru-RU" dirty="0" err="1"/>
              <a:t>батьків</a:t>
            </a:r>
            <a:r>
              <a:rPr lang="ru-RU" dirty="0"/>
              <a:t>,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дошкільних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: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готує</a:t>
            </a:r>
            <a:r>
              <a:rPr lang="ru-RU" dirty="0"/>
              <a:t>: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автори-розробники</a:t>
            </a:r>
            <a:r>
              <a:rPr lang="ru-RU" dirty="0"/>
              <a:t>, </a:t>
            </a:r>
            <a:r>
              <a:rPr lang="ru-RU" dirty="0" err="1"/>
              <a:t>експерти</a:t>
            </a:r>
            <a:r>
              <a:rPr lang="ru-RU" dirty="0"/>
              <a:t> з </a:t>
            </a:r>
            <a:r>
              <a:rPr lang="ru-RU" dirty="0" err="1"/>
              <a:t>освіти</a:t>
            </a:r>
            <a:r>
              <a:rPr lang="ru-RU" dirty="0"/>
              <a:t> і </a:t>
            </a:r>
            <a:r>
              <a:rPr lang="ru-RU" dirty="0" err="1"/>
              <a:t>вчителі</a:t>
            </a:r>
            <a:r>
              <a:rPr lang="ru-RU" dirty="0"/>
              <a:t>-практики </a:t>
            </a:r>
            <a:r>
              <a:rPr lang="ru-RU" dirty="0" err="1"/>
              <a:t>Ціна</a:t>
            </a:r>
            <a:r>
              <a:rPr lang="ru-RU" dirty="0"/>
              <a:t>: </a:t>
            </a:r>
            <a:r>
              <a:rPr lang="ru-RU" dirty="0" err="1"/>
              <a:t>від</a:t>
            </a:r>
            <a:r>
              <a:rPr lang="ru-RU" dirty="0"/>
              <a:t> 300 до 400 </a:t>
            </a:r>
            <a:r>
              <a:rPr lang="ru-RU" dirty="0" err="1"/>
              <a:t>гривень</a:t>
            </a:r>
            <a:r>
              <a:rPr lang="ru-RU" dirty="0"/>
              <a:t> </a:t>
            </a:r>
            <a:r>
              <a:rPr lang="ru-RU" dirty="0" err="1"/>
              <a:t>Засновниками</a:t>
            </a:r>
            <a:r>
              <a:rPr lang="ru-RU" dirty="0"/>
              <a:t> </a:t>
            </a:r>
            <a:r>
              <a:rPr lang="ru-RU" dirty="0" err="1"/>
              <a:t>платформи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експерти</a:t>
            </a:r>
            <a:r>
              <a:rPr lang="ru-RU" dirty="0"/>
              <a:t> ГО “</a:t>
            </a:r>
            <a:r>
              <a:rPr lang="ru-RU" dirty="0" err="1"/>
              <a:t>Вчителі</a:t>
            </a:r>
            <a:r>
              <a:rPr lang="ru-RU" dirty="0"/>
              <a:t> за </a:t>
            </a:r>
            <a:r>
              <a:rPr lang="ru-RU" dirty="0" err="1"/>
              <a:t>демократію</a:t>
            </a:r>
            <a:r>
              <a:rPr lang="ru-RU" dirty="0"/>
              <a:t> і партнерство”. </a:t>
            </a:r>
            <a:r>
              <a:rPr lang="ru-RU" dirty="0" err="1"/>
              <a:t>Освітня</a:t>
            </a:r>
            <a:r>
              <a:rPr lang="ru-RU" dirty="0"/>
              <a:t> платформа “</a:t>
            </a:r>
            <a:r>
              <a:rPr lang="ru-RU" dirty="0" err="1"/>
              <a:t>Критичне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” проводить </a:t>
            </a:r>
            <a:r>
              <a:rPr lang="ru-RU" dirty="0" err="1"/>
              <a:t>тренінги</a:t>
            </a:r>
            <a:r>
              <a:rPr lang="ru-RU" dirty="0"/>
              <a:t> для </a:t>
            </a:r>
            <a:r>
              <a:rPr lang="ru-RU" dirty="0" err="1"/>
              <a:t>вчителів</a:t>
            </a:r>
            <a:r>
              <a:rPr lang="ru-RU" dirty="0"/>
              <a:t> </a:t>
            </a:r>
            <a:r>
              <a:rPr lang="ru-RU" dirty="0" err="1"/>
              <a:t>початкової</a:t>
            </a:r>
            <a:r>
              <a:rPr lang="ru-RU" dirty="0"/>
              <a:t>, </a:t>
            </a:r>
            <a:r>
              <a:rPr lang="ru-RU" dirty="0" err="1"/>
              <a:t>основної</a:t>
            </a:r>
            <a:r>
              <a:rPr lang="ru-RU" dirty="0"/>
              <a:t> і </a:t>
            </a:r>
            <a:r>
              <a:rPr lang="ru-RU" dirty="0" err="1"/>
              <a:t>старшої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, </a:t>
            </a:r>
            <a:r>
              <a:rPr lang="ru-RU" dirty="0" err="1"/>
              <a:t>викладачів</a:t>
            </a:r>
            <a:r>
              <a:rPr lang="ru-RU" dirty="0"/>
              <a:t> ВНЗ з методики </a:t>
            </a:r>
            <a:r>
              <a:rPr lang="ru-RU" dirty="0" err="1"/>
              <a:t>розвитку</a:t>
            </a:r>
            <a:r>
              <a:rPr lang="ru-RU" dirty="0"/>
              <a:t> критичного </a:t>
            </a:r>
            <a:r>
              <a:rPr lang="ru-RU" dirty="0" err="1"/>
              <a:t>мислення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і </a:t>
            </a:r>
            <a:r>
              <a:rPr lang="ru-RU" dirty="0" err="1"/>
              <a:t>студентів</a:t>
            </a:r>
            <a:r>
              <a:rPr lang="ru-RU" dirty="0"/>
              <a:t>.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тренінги-практикуми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учителів</a:t>
            </a:r>
            <a:r>
              <a:rPr lang="ru-RU" dirty="0"/>
              <a:t> з </a:t>
            </a:r>
            <a:r>
              <a:rPr lang="ru-RU" dirty="0" err="1"/>
              <a:t>педагогіки</a:t>
            </a:r>
            <a:r>
              <a:rPr lang="ru-RU" dirty="0"/>
              <a:t> партнерства, </a:t>
            </a:r>
            <a:r>
              <a:rPr lang="ru-RU" dirty="0" err="1"/>
              <a:t>дебатів</a:t>
            </a:r>
            <a:r>
              <a:rPr lang="ru-RU" dirty="0"/>
              <a:t>, </a:t>
            </a:r>
            <a:r>
              <a:rPr lang="ru-RU" dirty="0" err="1"/>
              <a:t>освіти</a:t>
            </a:r>
            <a:r>
              <a:rPr lang="ru-RU" dirty="0"/>
              <a:t> для </a:t>
            </a:r>
            <a:r>
              <a:rPr lang="ru-RU" dirty="0" err="1"/>
              <a:t>сталого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  <a:r>
              <a:rPr lang="ru-RU" dirty="0" err="1"/>
              <a:t>Навчання</a:t>
            </a:r>
            <a:r>
              <a:rPr lang="ru-RU" dirty="0"/>
              <a:t> на </a:t>
            </a:r>
            <a:r>
              <a:rPr lang="ru-RU" dirty="0" err="1"/>
              <a:t>Платформі</a:t>
            </a:r>
            <a:r>
              <a:rPr lang="ru-RU" dirty="0"/>
              <a:t> “</a:t>
            </a:r>
            <a:r>
              <a:rPr lang="ru-RU" dirty="0" err="1"/>
              <a:t>Критичне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” </a:t>
            </a:r>
            <a:r>
              <a:rPr lang="ru-RU" dirty="0" err="1"/>
              <a:t>пройшли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2,7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учителів</a:t>
            </a:r>
            <a:r>
              <a:rPr lang="ru-RU" dirty="0"/>
              <a:t> </a:t>
            </a:r>
            <a:r>
              <a:rPr lang="ru-RU" dirty="0" err="1"/>
              <a:t>початкової</a:t>
            </a:r>
            <a:r>
              <a:rPr lang="ru-RU" dirty="0"/>
              <a:t>, </a:t>
            </a:r>
            <a:r>
              <a:rPr lang="ru-RU" dirty="0" err="1"/>
              <a:t>основної</a:t>
            </a:r>
            <a:r>
              <a:rPr lang="ru-RU" dirty="0"/>
              <a:t> й </a:t>
            </a:r>
            <a:r>
              <a:rPr lang="ru-RU" dirty="0" err="1"/>
              <a:t>старшої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на </a:t>
            </a:r>
            <a:r>
              <a:rPr lang="ru-RU" dirty="0" err="1"/>
              <a:t>платформі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тренінги</a:t>
            </a:r>
            <a:r>
              <a:rPr lang="ru-RU" dirty="0"/>
              <a:t> для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дошкілля</a:t>
            </a:r>
            <a:r>
              <a:rPr lang="ru-RU" dirty="0"/>
              <a:t> з </a:t>
            </a:r>
            <a:r>
              <a:rPr lang="ru-RU" dirty="0" err="1"/>
              <a:t>освіти</a:t>
            </a:r>
            <a:r>
              <a:rPr lang="ru-RU" dirty="0"/>
              <a:t> для </a:t>
            </a:r>
            <a:r>
              <a:rPr lang="ru-RU" dirty="0" err="1"/>
              <a:t>сталого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та для </a:t>
            </a:r>
            <a:r>
              <a:rPr lang="ru-RU" dirty="0" err="1"/>
              <a:t>батьків</a:t>
            </a:r>
            <a:r>
              <a:rPr lang="ru-RU" dirty="0"/>
              <a:t> з </a:t>
            </a:r>
            <a:r>
              <a:rPr lang="ru-RU" dirty="0" err="1"/>
              <a:t>розвитку</a:t>
            </a:r>
            <a:r>
              <a:rPr lang="ru-RU" dirty="0"/>
              <a:t> критичного </a:t>
            </a:r>
            <a:r>
              <a:rPr lang="ru-RU" dirty="0" err="1"/>
              <a:t>мислення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967" y="4750165"/>
            <a:ext cx="3052679" cy="222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93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приблизний</a:t>
            </a:r>
            <a:r>
              <a:rPr lang="ru-RU" dirty="0"/>
              <a:t> і </a:t>
            </a:r>
            <a:r>
              <a:rPr lang="ru-RU" dirty="0" err="1"/>
              <a:t>дуже</a:t>
            </a:r>
            <a:r>
              <a:rPr lang="ru-RU" dirty="0"/>
              <a:t> короткий список </a:t>
            </a:r>
            <a:r>
              <a:rPr lang="ru-RU" dirty="0" err="1"/>
              <a:t>найвідоміших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для онлайн-</a:t>
            </a:r>
            <a:r>
              <a:rPr lang="ru-RU" dirty="0" err="1"/>
              <a:t>освіти</a:t>
            </a:r>
            <a:r>
              <a:rPr lang="ru-RU" dirty="0"/>
              <a:t>. </a:t>
            </a:r>
            <a:r>
              <a:rPr lang="ru-RU" dirty="0" err="1"/>
              <a:t>Насправді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тому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ідеальний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. Онлайн-</a:t>
            </a:r>
            <a:r>
              <a:rPr lang="ru-RU" dirty="0" err="1"/>
              <a:t>освіта</a:t>
            </a:r>
            <a:r>
              <a:rPr lang="ru-RU" dirty="0"/>
              <a:t> та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 онлайн-</a:t>
            </a:r>
            <a:r>
              <a:rPr lang="ru-RU" dirty="0" err="1"/>
              <a:t>освіти</a:t>
            </a:r>
            <a:r>
              <a:rPr lang="ru-RU" dirty="0"/>
              <a:t> стала </a:t>
            </a:r>
            <a:r>
              <a:rPr lang="ru-RU" dirty="0" err="1"/>
              <a:t>настільки</a:t>
            </a:r>
            <a:r>
              <a:rPr lang="ru-RU" dirty="0"/>
              <a:t> популярною,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підхопили</a:t>
            </a:r>
            <a:r>
              <a:rPr lang="ru-RU" dirty="0"/>
              <a:t> й </a:t>
            </a:r>
            <a:r>
              <a:rPr lang="ru-RU" dirty="0" err="1"/>
              <a:t>вітчизняні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заклади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21364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Легкий дым</Template>
  <TotalTime>22</TotalTime>
  <Words>164</Words>
  <Application>Microsoft Macintosh PowerPoint</Application>
  <PresentationFormat>Широкоэкранный</PresentationFormat>
  <Paragraphs>18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Wingdings 3</vt:lpstr>
      <vt:lpstr>Arial</vt:lpstr>
      <vt:lpstr>Легкий дым</vt:lpstr>
      <vt:lpstr>Онлайн-освіта та українські школи </vt:lpstr>
      <vt:lpstr>Презентация PowerPoint</vt:lpstr>
      <vt:lpstr>EdEra </vt:lpstr>
      <vt:lpstr>Prometheus </vt:lpstr>
      <vt:lpstr>ВУМ (Відкритий Університет Майдану) </vt:lpstr>
      <vt:lpstr>Cambridge English Webinars </vt:lpstr>
      <vt:lpstr>British Council </vt:lpstr>
      <vt:lpstr>Освітня платформа “Критичне мислення” </vt:lpstr>
      <vt:lpstr>Висновок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Онлайн-освіта та українські школи </dc:title>
  <dc:creator>Microsoft Office User</dc:creator>
  <cp:lastModifiedBy>Microsoft Office User</cp:lastModifiedBy>
  <cp:revision>4</cp:revision>
  <dcterms:created xsi:type="dcterms:W3CDTF">2019-10-22T18:59:35Z</dcterms:created>
  <dcterms:modified xsi:type="dcterms:W3CDTF">2019-10-22T19:21:42Z</dcterms:modified>
</cp:coreProperties>
</file>