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65C8-5F94-48B5-8A8F-E9C12E712A3C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2868-2488-4615-818A-C4F111295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Kiev</dc:creator>
  <cp:lastModifiedBy>Kiev</cp:lastModifiedBy>
  <cp:revision>1</cp:revision>
  <dcterms:created xsi:type="dcterms:W3CDTF">2018-11-19T12:44:59Z</dcterms:created>
  <dcterms:modified xsi:type="dcterms:W3CDTF">2018-11-19T12:59:04Z</dcterms:modified>
</cp:coreProperties>
</file>