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57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8A27D3-8C11-46E3-A5D8-1F8357B9493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BB2556-4379-4AEE-85A4-BDD2F6906F9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851648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b="0" dirty="0" smtClean="0">
                <a:solidFill>
                  <a:schemeClr val="bg1"/>
                </a:solidFill>
              </a:rPr>
              <a:t>Виробнича практика в закладі дошкільної освіти №667</a:t>
            </a:r>
            <a:endParaRPr lang="en-US" sz="4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1981200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Підготувала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Студентка </a:t>
            </a:r>
            <a:r>
              <a:rPr lang="uk" dirty="0" smtClean="0">
                <a:solidFill>
                  <a:schemeClr val="bg1"/>
                </a:solidFill>
              </a:rPr>
              <a:t>ДОм3-17-2.0з</a:t>
            </a:r>
          </a:p>
          <a:p>
            <a:r>
              <a:rPr lang="uk" dirty="0" smtClean="0">
                <a:solidFill>
                  <a:schemeClr val="bg1"/>
                </a:solidFill>
              </a:rPr>
              <a:t>Крилова Вікторія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 поширені у використанні хмарні сервіси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Content Placeholder 4" descr="google_account_more_th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74984"/>
            <a:ext cx="4190999" cy="41738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Хмарні технології</a:t>
            </a:r>
            <a:r>
              <a:rPr lang="ru-RU" dirty="0" smtClean="0"/>
              <a:t> (англ. </a:t>
            </a:r>
            <a:r>
              <a:rPr lang="en-US" dirty="0" smtClean="0"/>
              <a:t>cloud technologies) – </a:t>
            </a:r>
            <a:r>
              <a:rPr lang="ru-RU" dirty="0" smtClean="0"/>
              <a:t>це кардинально новий сервіс, який дозволяє віддалено використовувати засоби обробки і зберігання даних.Хмарні педагогічні технології забезпечують використання сервісів мережі Інтернет як засобу інтерактивного навчання без застосування локального програмного забезпечення, окрім браузера та плагінів до нього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 платформи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LearningApps.org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Powtoon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9722" r="9722" b="2083"/>
          <a:stretch>
            <a:fillRect/>
          </a:stretch>
        </p:blipFill>
        <p:spPr bwMode="auto">
          <a:xfrm>
            <a:off x="0" y="259080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4129286" y="2971800"/>
            <a:ext cx="501471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3058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Дякую за увагу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ЗДО №667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76600" cy="4572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+mj-lt"/>
              </a:rPr>
              <a:t>Адреса м. Київ, Голосіївський р-н, вул. Луценка 13-б.</a:t>
            </a:r>
            <a:br>
              <a:rPr lang="ru-RU" sz="1600" dirty="0" smtClean="0">
                <a:latin typeface="+mj-lt"/>
              </a:rPr>
            </a:br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Контактний телефон </a:t>
            </a:r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(</a:t>
            </a:r>
            <a:r>
              <a:rPr lang="ru-RU" sz="1600" dirty="0" smtClean="0">
                <a:latin typeface="+mj-lt"/>
              </a:rPr>
              <a:t>044) 250-0580</a:t>
            </a:r>
            <a:br>
              <a:rPr lang="ru-RU" sz="1600" dirty="0" smtClean="0">
                <a:latin typeface="+mj-lt"/>
              </a:rPr>
            </a:br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Час роботи : пн-пт 7.00-19.00</a:t>
            </a:r>
            <a:br>
              <a:rPr lang="ru-RU" sz="1600" dirty="0" smtClean="0">
                <a:latin typeface="+mj-lt"/>
              </a:rPr>
            </a:br>
            <a:endParaRPr lang="ru-RU" sz="1600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Пріоритетним напрямом освітнього процесу в закладі дошкільної освіти №667 є організація фізкультурно-оздоровчої роботи, яка має на меті забезпечити оптимальний стан здоров’я дітей.</a:t>
            </a:r>
          </a:p>
          <a:p>
            <a:endParaRPr lang="en-US" dirty="0"/>
          </a:p>
        </p:txBody>
      </p:sp>
      <p:pic>
        <p:nvPicPr>
          <p:cNvPr id="5" name="Content Placeholder 4" descr="сад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07776" y="1676400"/>
            <a:ext cx="4667758" cy="3505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 Інтерв’ю з керівником навчального закладу та його заступниками.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ІКТ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закладу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Адміністрація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закладу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весь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документообіг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електронному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наказів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протоколів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звітів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Excel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підраховування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відвідуваності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управлінської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педагогами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фахової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діаграми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батьками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просвітницька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робота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просвіта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комунікативного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простору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електронна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реєстрація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ЗДО);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освітньо-виховному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мультимедійних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презентацій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відео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 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вашу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думку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ІКТ в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Сучасність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диктує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комп'ютер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став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невід'ємною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ІКТ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збагатити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горизонти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знайомства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Стійкий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комп'ютеризованого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гарним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прийомом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нового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Комп'ютер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стати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педагогу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цікавішими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різноманітнішими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насиченішими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вважаєте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здобування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медіа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стоє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продуктивним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буде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цілеспрямовано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комплексно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применшувати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вважаю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ІК-</a:t>
            </a:r>
            <a:r>
              <a:rPr lang="en-US" sz="2400" b="1" dirty="0" err="1" smtClean="0">
                <a:solidFill>
                  <a:schemeClr val="tx1"/>
                </a:solidFill>
              </a:rPr>
              <a:t>компетентності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науково-педагогічних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працівників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вчителів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та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вихователів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закладу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Створення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анкети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Проведення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анкетування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Аналіз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результатів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анкетування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637427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26750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Нажаль опитування показало,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щонезначна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частина вихователів в повній мірі володіють і використовують в своїй роботі ІКТ-компетентності.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Для того щоб працювати на платформі Google було створено корпоративну пошту садочка.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16000"/>
          </a:blip>
          <a:srcRect/>
          <a:stretch>
            <a:fillRect/>
          </a:stretch>
        </p:blipFill>
        <p:spPr bwMode="auto">
          <a:xfrm>
            <a:off x="668373" y="1935163"/>
            <a:ext cx="780725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Гугл- календар для співробітників, керівників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16000"/>
          </a:blip>
          <a:srcRect/>
          <a:stretch>
            <a:fillRect/>
          </a:stretch>
        </p:blipFill>
        <p:spPr bwMode="auto">
          <a:xfrm>
            <a:off x="668373" y="1935163"/>
            <a:ext cx="780725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 семінару з використання ІКТ для працівників ЗДО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Content Placeholder 7" descr="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233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Виробнича практика в закладі дошкільної освіти №667</vt:lpstr>
      <vt:lpstr>ЗДО №667</vt:lpstr>
      <vt:lpstr>         Інтерв’ю з керівником навчального закладу та його заступниками.</vt:lpstr>
      <vt:lpstr>Slide 4</vt:lpstr>
      <vt:lpstr>ІК-компетентності науково-педагогічних працівників, вчителів та вихователів закладу. Створення анкети. Проведення анкетування. Аналіз результатів анкетування</vt:lpstr>
      <vt:lpstr>Нажаль опитування показало, щонезначна частина вихователів в повній мірі володіють і використовують в своїй роботі ІКТ-компетентності. </vt:lpstr>
      <vt:lpstr>Для того щоб працювати на платформі Google було створено корпоративну пошту садочка.</vt:lpstr>
      <vt:lpstr>Гугл- календар для співробітників, керівників </vt:lpstr>
      <vt:lpstr>Проведення семінару з використання ІКТ для працівників ЗДО</vt:lpstr>
      <vt:lpstr>Найбільш поширені у використанні хмарні сервіси</vt:lpstr>
      <vt:lpstr>Освітні платформи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Kiev</dc:creator>
  <cp:lastModifiedBy>Kiev</cp:lastModifiedBy>
  <cp:revision>10</cp:revision>
  <dcterms:created xsi:type="dcterms:W3CDTF">2018-11-19T18:08:58Z</dcterms:created>
  <dcterms:modified xsi:type="dcterms:W3CDTF">2018-11-19T19:44:37Z</dcterms:modified>
</cp:coreProperties>
</file>