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8"/>
    </p:embeddedFont>
    <p:embeddedFont>
      <p:font typeface="Source Code Pro" panose="020B0604020202020204" charset="0"/>
      <p:regular r:id="rId9"/>
      <p:bold r:id="rId10"/>
      <p:italic r:id="rId11"/>
      <p:boldItalic r:id="rId12"/>
    </p:embeddedFont>
    <p:embeddedFont>
      <p:font typeface="Amatic SC" panose="020B0604020202020204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69812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732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73deaaad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73deaaad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101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73deaaad7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73deaaad7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0470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73deaaad7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73deaaad7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82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73deaaad7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73deaaad7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776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uk" sz="5300">
                <a:latin typeface="Impact"/>
                <a:ea typeface="Impact"/>
                <a:cs typeface="Impact"/>
                <a:sym typeface="Impact"/>
              </a:rPr>
              <a:t>Звіт</a:t>
            </a:r>
            <a:br>
              <a:rPr lang="uk" sz="5300">
                <a:latin typeface="Impact"/>
                <a:ea typeface="Impact"/>
                <a:cs typeface="Impact"/>
                <a:sym typeface="Impact"/>
              </a:rPr>
            </a:br>
            <a:r>
              <a:rPr lang="uk" sz="5300">
                <a:latin typeface="Impact"/>
                <a:ea typeface="Impact"/>
                <a:cs typeface="Impact"/>
                <a:sym typeface="Impact"/>
              </a:rPr>
              <a:t> про проходження виробничої (організаційної) практики.</a:t>
            </a:r>
            <a:endParaRPr sz="119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Виконала Леся Шестакова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1-й тиждень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2094575"/>
            <a:ext cx="8520600" cy="29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b="1"/>
              <a:t>Результатом роботи першого тижня практики стало:</a:t>
            </a:r>
            <a:br>
              <a:rPr lang="uk" b="1"/>
            </a:br>
            <a:r>
              <a:rPr lang="uk"/>
              <a:t>- складання індивідуального плану проходження практики;</a:t>
            </a:r>
            <a:br>
              <a:rPr lang="uk"/>
            </a:br>
            <a:r>
              <a:rPr lang="uk"/>
              <a:t>- опрацювання та створення примірного переліку педагогічної, методичної та управлінської літератури з організації освітнього процесу в початковій школі, а також проведений аналіз реалізації школою Уолд Скул відповідних нормативних документів;</a:t>
            </a:r>
            <a:br>
              <a:rPr lang="uk"/>
            </a:br>
            <a:r>
              <a:rPr lang="uk"/>
              <a:t>- складена загальна характеристика ЗЗСО та оцінена її результативність.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5350" y="83363"/>
            <a:ext cx="512445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2-й тиждень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983025"/>
            <a:ext cx="8520600" cy="31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b="1"/>
              <a:t>Предметом досліджень другого тижня було:</a:t>
            </a:r>
            <a:r>
              <a:rPr lang="uk"/>
              <a:t/>
            </a:r>
            <a:br>
              <a:rPr lang="uk"/>
            </a:br>
            <a:r>
              <a:rPr lang="uk"/>
              <a:t>- визначення організаційної моделі Уолд Скул та особливості організації освітнього простору;</a:t>
            </a:r>
            <a:br>
              <a:rPr lang="uk"/>
            </a:br>
            <a:r>
              <a:rPr lang="uk"/>
              <a:t>- дотримання рекомендацій МОН щодо організації освітнього середовища в умовах інклюзивного навчання;</a:t>
            </a:r>
            <a:br>
              <a:rPr lang="uk"/>
            </a:br>
            <a:r>
              <a:rPr lang="uk"/>
              <a:t>- методи та види реалізації внутрішньошкільного контролю та розроблення методичних рекомендацій щодо його впровадження;</a:t>
            </a:r>
            <a:br>
              <a:rPr lang="uk"/>
            </a:br>
            <a:r>
              <a:rPr lang="uk"/>
              <a:t>- визначення видів діяльності заступника директора, аналіз їх сильних та слабких сторін;</a:t>
            </a:r>
            <a:br>
              <a:rPr lang="uk"/>
            </a:br>
            <a:r>
              <a:rPr lang="uk"/>
              <a:t>-  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75" y="210697"/>
            <a:ext cx="2847975" cy="21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3-й тиждень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25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/>
              <a:t>Третій тиждень був присвячений наступним проблемам:</a:t>
            </a:r>
            <a:br>
              <a:rPr lang="uk" b="1"/>
            </a:br>
            <a:r>
              <a:rPr lang="uk"/>
              <a:t>- </a:t>
            </a:r>
            <a:r>
              <a:rPr lang="uk">
                <a:solidFill>
                  <a:srgbClr val="000000"/>
                </a:solidFill>
              </a:rPr>
              <a:t>Вивчення й узагальнення інноваційного досвіду вчителя початкової школи;</a:t>
            </a:r>
            <a:br>
              <a:rPr lang="uk">
                <a:solidFill>
                  <a:srgbClr val="000000"/>
                </a:solidFill>
              </a:rPr>
            </a:br>
            <a:r>
              <a:rPr lang="uk">
                <a:solidFill>
                  <a:srgbClr val="000000"/>
                </a:solidFill>
              </a:rPr>
              <a:t>- вивчення особливостей методичних об'єднань школи;</a:t>
            </a:r>
            <a:br>
              <a:rPr lang="uk">
                <a:solidFill>
                  <a:srgbClr val="000000"/>
                </a:solidFill>
              </a:rPr>
            </a:br>
            <a:r>
              <a:rPr lang="uk">
                <a:solidFill>
                  <a:srgbClr val="000000"/>
                </a:solidFill>
              </a:rPr>
              <a:t>- підготовка до  методичного об’єднання вчителів щодо організація виховної діяльності вчителів та учнів на 2020-2021 навчальний рік. Організація та забезпечення належних умов для навчання учнів 1-4 класів в умовах COVID-19;</a:t>
            </a:r>
            <a:br>
              <a:rPr lang="uk">
                <a:solidFill>
                  <a:srgbClr val="000000"/>
                </a:solidFill>
              </a:rPr>
            </a:br>
            <a:r>
              <a:rPr lang="uk">
                <a:solidFill>
                  <a:srgbClr val="000000"/>
                </a:solidFill>
              </a:rPr>
              <a:t>- сучасні форми роботи з батьками та проведення батьківських зборів за темою: Організація навчання за умов карантину.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>
                <a:solidFill>
                  <a:srgbClr val="000000"/>
                </a:solidFill>
              </a:rPr>
              <a:t/>
            </a:r>
            <a:br>
              <a:rPr lang="uk">
                <a:solidFill>
                  <a:srgbClr val="000000"/>
                </a:solidFill>
              </a:rPr>
            </a:b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5825" y="3284375"/>
            <a:ext cx="2899850" cy="170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4-й тиждень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2193725"/>
            <a:ext cx="8520600" cy="28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b="1"/>
              <a:t>Цікавим видався четвертий тиждень, який розкривав такі теми:</a:t>
            </a:r>
            <a:br>
              <a:rPr lang="uk" b="1"/>
            </a:br>
            <a:r>
              <a:rPr lang="uk"/>
              <a:t>- як організувати дистанційне навчання в початковій школі, розроблення методичних рекомендацій;</a:t>
            </a:r>
            <a:br>
              <a:rPr lang="uk"/>
            </a:br>
            <a:r>
              <a:rPr lang="uk"/>
              <a:t>- дистанційне навчання - проблеми та рішення, підготовка до виступу на педагогічній раді;</a:t>
            </a:r>
            <a:br>
              <a:rPr lang="uk"/>
            </a:br>
            <a:r>
              <a:rPr lang="uk"/>
              <a:t>- опрацювання змісту майстер-класу: “Що значить бути вчителем 21-го століття?!”;</a:t>
            </a:r>
            <a:br>
              <a:rPr lang="uk"/>
            </a:br>
            <a:r>
              <a:rPr lang="uk"/>
              <a:t>- розроблення тренінгового заняття про розвиток емоційного інтелекту в учнів початкової школи.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8975" y="173497"/>
            <a:ext cx="2847975" cy="202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Экран (16:9)</PresentationFormat>
  <Paragraphs>11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Impact</vt:lpstr>
      <vt:lpstr>Arial</vt:lpstr>
      <vt:lpstr>Source Code Pro</vt:lpstr>
      <vt:lpstr>Amatic SC</vt:lpstr>
      <vt:lpstr>Beach Day</vt:lpstr>
      <vt:lpstr>Звіт  про проходження виробничої (організаційної) практики.</vt:lpstr>
      <vt:lpstr>1-й тиждень</vt:lpstr>
      <vt:lpstr>2-й тиждень</vt:lpstr>
      <vt:lpstr>3-й тиждень</vt:lpstr>
      <vt:lpstr>4-й тиждень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 про проходження виробничої (організаційної) практики.</dc:title>
  <dc:creator>Grade 1</dc:creator>
  <cp:lastModifiedBy>user</cp:lastModifiedBy>
  <cp:revision>1</cp:revision>
  <dcterms:modified xsi:type="dcterms:W3CDTF">2021-11-25T21:23:46Z</dcterms:modified>
</cp:coreProperties>
</file>