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-era.com/" TargetMode="External"/><Relationship Id="rId2" Type="http://schemas.openxmlformats.org/officeDocument/2006/relationships/hyperlink" Target="https://www.coursera.org/" TargetMode="External"/><Relationship Id="rId1" Type="http://schemas.openxmlformats.org/officeDocument/2006/relationships/hyperlink" Target="https://prometheus.org.ua/" TargetMode="Externa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gva.ua/" TargetMode="External"/><Relationship Id="rId1" Type="http://schemas.openxmlformats.org/officeDocument/2006/relationships/hyperlink" Target="http://online.vum.org.ua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-era.com/" TargetMode="External"/><Relationship Id="rId2" Type="http://schemas.openxmlformats.org/officeDocument/2006/relationships/hyperlink" Target="https://www.coursera.org/" TargetMode="External"/><Relationship Id="rId1" Type="http://schemas.openxmlformats.org/officeDocument/2006/relationships/hyperlink" Target="https://prometheus.org.ua/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gva.ua/" TargetMode="External"/><Relationship Id="rId1" Type="http://schemas.openxmlformats.org/officeDocument/2006/relationships/hyperlink" Target="http://online.vum.org.ua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58D29-C7F4-4C93-A0FA-B38A9E7979C2}" type="doc">
      <dgm:prSet loTypeId="urn:microsoft.com/office/officeart/2005/8/layout/default" loCatId="list" qsTypeId="urn:microsoft.com/office/officeart/2005/8/quickstyle/3d7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3A554BF-C848-426A-9DA7-CF7CAA30E491}">
      <dgm:prSet phldrT="[Текст]"/>
      <dgm:spPr/>
      <dgm:t>
        <a:bodyPr/>
        <a:lstStyle/>
        <a:p>
          <a:r>
            <a:rPr lang="ru-RU" b="1" i="0" dirty="0" err="1"/>
            <a:t>Доступність</a:t>
          </a:r>
          <a:endParaRPr lang="ru-RU" dirty="0"/>
        </a:p>
      </dgm:t>
    </dgm:pt>
    <dgm:pt modelId="{8B65A01F-F73C-485E-9F50-2FD6C8016D80}" type="parTrans" cxnId="{25BA13D6-D958-48F7-86D7-5A985235E725}">
      <dgm:prSet/>
      <dgm:spPr/>
      <dgm:t>
        <a:bodyPr/>
        <a:lstStyle/>
        <a:p>
          <a:endParaRPr lang="ru-RU"/>
        </a:p>
      </dgm:t>
    </dgm:pt>
    <dgm:pt modelId="{A66951C7-8AF3-4C4B-8D82-50704CE3AEB7}" type="sibTrans" cxnId="{25BA13D6-D958-48F7-86D7-5A985235E725}">
      <dgm:prSet/>
      <dgm:spPr/>
      <dgm:t>
        <a:bodyPr/>
        <a:lstStyle/>
        <a:p>
          <a:endParaRPr lang="ru-RU"/>
        </a:p>
      </dgm:t>
    </dgm:pt>
    <dgm:pt modelId="{8FE8AE2C-4D0B-4DC6-B83B-FC9FCF1E914E}">
      <dgm:prSet phldrT="[Текст]"/>
      <dgm:spPr/>
      <dgm:t>
        <a:bodyPr/>
        <a:lstStyle/>
        <a:p>
          <a:r>
            <a:rPr lang="ru-RU" b="1" i="0" dirty="0" err="1"/>
            <a:t>Мобільність</a:t>
          </a:r>
          <a:endParaRPr lang="ru-RU" dirty="0"/>
        </a:p>
      </dgm:t>
    </dgm:pt>
    <dgm:pt modelId="{41235B09-D0A5-45DB-8E30-04E369601086}" type="parTrans" cxnId="{A2171B92-28D2-4DF2-ACDC-9345ACE3FD41}">
      <dgm:prSet/>
      <dgm:spPr/>
      <dgm:t>
        <a:bodyPr/>
        <a:lstStyle/>
        <a:p>
          <a:endParaRPr lang="ru-RU"/>
        </a:p>
      </dgm:t>
    </dgm:pt>
    <dgm:pt modelId="{9078182D-A103-4A78-B20E-D240EB633806}" type="sibTrans" cxnId="{A2171B92-28D2-4DF2-ACDC-9345ACE3FD41}">
      <dgm:prSet/>
      <dgm:spPr/>
      <dgm:t>
        <a:bodyPr/>
        <a:lstStyle/>
        <a:p>
          <a:endParaRPr lang="ru-RU"/>
        </a:p>
      </dgm:t>
    </dgm:pt>
    <dgm:pt modelId="{E1F67C0E-9FFF-4BFF-8F76-A4E7389B71B2}">
      <dgm:prSet phldrT="[Текст]"/>
      <dgm:spPr/>
      <dgm:t>
        <a:bodyPr/>
        <a:lstStyle/>
        <a:p>
          <a:r>
            <a:rPr lang="ru-RU" b="1" i="0" dirty="0" err="1"/>
            <a:t>Економія</a:t>
          </a:r>
          <a:r>
            <a:rPr lang="ru-RU" b="1" i="0" dirty="0"/>
            <a:t> часу</a:t>
          </a:r>
          <a:endParaRPr lang="ru-RU" dirty="0"/>
        </a:p>
      </dgm:t>
    </dgm:pt>
    <dgm:pt modelId="{ECB9E51E-5CD4-4D46-AE68-F5D24D9E3400}" type="parTrans" cxnId="{C0D79BD5-E318-47FF-BB97-8EBEDC6E8964}">
      <dgm:prSet/>
      <dgm:spPr/>
      <dgm:t>
        <a:bodyPr/>
        <a:lstStyle/>
        <a:p>
          <a:endParaRPr lang="ru-RU"/>
        </a:p>
      </dgm:t>
    </dgm:pt>
    <dgm:pt modelId="{81283020-D434-4717-B2E3-6DA072FD48C1}" type="sibTrans" cxnId="{C0D79BD5-E318-47FF-BB97-8EBEDC6E8964}">
      <dgm:prSet/>
      <dgm:spPr/>
      <dgm:t>
        <a:bodyPr/>
        <a:lstStyle/>
        <a:p>
          <a:endParaRPr lang="ru-RU"/>
        </a:p>
      </dgm:t>
    </dgm:pt>
    <dgm:pt modelId="{978B960B-EC2A-48B7-A77D-4B6B8330095E}">
      <dgm:prSet phldrT="[Текст]"/>
      <dgm:spPr/>
      <dgm:t>
        <a:bodyPr/>
        <a:lstStyle/>
        <a:p>
          <a:r>
            <a:rPr lang="ru-RU" b="1" i="0" dirty="0" err="1"/>
            <a:t>Економія</a:t>
          </a:r>
          <a:r>
            <a:rPr lang="ru-RU" b="1" i="0" dirty="0"/>
            <a:t> грошей</a:t>
          </a:r>
          <a:endParaRPr lang="ru-RU" dirty="0"/>
        </a:p>
      </dgm:t>
    </dgm:pt>
    <dgm:pt modelId="{4435AAA9-B869-4F88-8AC2-039324EA006D}" type="parTrans" cxnId="{BE53013B-A117-4464-BA07-A0CC550690E3}">
      <dgm:prSet/>
      <dgm:spPr/>
      <dgm:t>
        <a:bodyPr/>
        <a:lstStyle/>
        <a:p>
          <a:endParaRPr lang="ru-RU"/>
        </a:p>
      </dgm:t>
    </dgm:pt>
    <dgm:pt modelId="{3A007D19-1709-4A16-811F-D03DFC767554}" type="sibTrans" cxnId="{BE53013B-A117-4464-BA07-A0CC550690E3}">
      <dgm:prSet/>
      <dgm:spPr/>
      <dgm:t>
        <a:bodyPr/>
        <a:lstStyle/>
        <a:p>
          <a:endParaRPr lang="ru-RU"/>
        </a:p>
      </dgm:t>
    </dgm:pt>
    <dgm:pt modelId="{EBA97E99-9561-4796-89A9-4920352262B6}">
      <dgm:prSet phldrT="[Текст]"/>
      <dgm:spPr/>
      <dgm:t>
        <a:bodyPr/>
        <a:lstStyle/>
        <a:p>
          <a:r>
            <a:rPr lang="ru-RU" b="1" i="0" dirty="0" err="1"/>
            <a:t>Прокачування</a:t>
          </a:r>
          <a:r>
            <a:rPr lang="ru-RU" b="1" i="0" dirty="0"/>
            <a:t> </a:t>
          </a:r>
          <a:r>
            <a:rPr lang="ru-RU" b="1" i="0" dirty="0" err="1"/>
            <a:t>професійних</a:t>
          </a:r>
          <a:r>
            <a:rPr lang="ru-RU" b="1" i="0" dirty="0"/>
            <a:t> </a:t>
          </a:r>
          <a:r>
            <a:rPr lang="ru-RU" b="1" i="0" dirty="0" err="1"/>
            <a:t>навичок</a:t>
          </a:r>
          <a:endParaRPr lang="ru-RU" dirty="0"/>
        </a:p>
      </dgm:t>
    </dgm:pt>
    <dgm:pt modelId="{0D840EA2-CBB2-4B50-939C-36934EA66B1D}" type="parTrans" cxnId="{03BA4299-9B13-4C74-8A92-375E6F9674CE}">
      <dgm:prSet/>
      <dgm:spPr/>
      <dgm:t>
        <a:bodyPr/>
        <a:lstStyle/>
        <a:p>
          <a:endParaRPr lang="ru-RU"/>
        </a:p>
      </dgm:t>
    </dgm:pt>
    <dgm:pt modelId="{87696FE9-81E8-487C-A75B-1A9B7C72D814}" type="sibTrans" cxnId="{03BA4299-9B13-4C74-8A92-375E6F9674CE}">
      <dgm:prSet/>
      <dgm:spPr/>
      <dgm:t>
        <a:bodyPr/>
        <a:lstStyle/>
        <a:p>
          <a:endParaRPr lang="ru-RU"/>
        </a:p>
      </dgm:t>
    </dgm:pt>
    <dgm:pt modelId="{8EAF67DF-B378-4F59-91DE-F60789529243}" type="pres">
      <dgm:prSet presAssocID="{C2458D29-C7F4-4C93-A0FA-B38A9E7979C2}" presName="diagram" presStyleCnt="0">
        <dgm:presLayoutVars>
          <dgm:dir/>
          <dgm:resizeHandles val="exact"/>
        </dgm:presLayoutVars>
      </dgm:prSet>
      <dgm:spPr/>
    </dgm:pt>
    <dgm:pt modelId="{66AC1F4D-5D01-49C0-B20B-45C43AC9618F}" type="pres">
      <dgm:prSet presAssocID="{33A554BF-C848-426A-9DA7-CF7CAA30E491}" presName="node" presStyleLbl="node1" presStyleIdx="0" presStyleCnt="5">
        <dgm:presLayoutVars>
          <dgm:bulletEnabled val="1"/>
        </dgm:presLayoutVars>
      </dgm:prSet>
      <dgm:spPr/>
    </dgm:pt>
    <dgm:pt modelId="{9693D2E7-1959-41E1-9D3C-C5AAB7340368}" type="pres">
      <dgm:prSet presAssocID="{A66951C7-8AF3-4C4B-8D82-50704CE3AEB7}" presName="sibTrans" presStyleCnt="0"/>
      <dgm:spPr/>
    </dgm:pt>
    <dgm:pt modelId="{5890C5A8-28E3-45FA-94D5-AF4CED9CA4CD}" type="pres">
      <dgm:prSet presAssocID="{8FE8AE2C-4D0B-4DC6-B83B-FC9FCF1E914E}" presName="node" presStyleLbl="node1" presStyleIdx="1" presStyleCnt="5">
        <dgm:presLayoutVars>
          <dgm:bulletEnabled val="1"/>
        </dgm:presLayoutVars>
      </dgm:prSet>
      <dgm:spPr/>
    </dgm:pt>
    <dgm:pt modelId="{EB6642D8-FB5E-41CF-A9E6-0290DA5789BF}" type="pres">
      <dgm:prSet presAssocID="{9078182D-A103-4A78-B20E-D240EB633806}" presName="sibTrans" presStyleCnt="0"/>
      <dgm:spPr/>
    </dgm:pt>
    <dgm:pt modelId="{59DEA87E-C472-4671-AB49-87940FBB9D8B}" type="pres">
      <dgm:prSet presAssocID="{E1F67C0E-9FFF-4BFF-8F76-A4E7389B71B2}" presName="node" presStyleLbl="node1" presStyleIdx="2" presStyleCnt="5">
        <dgm:presLayoutVars>
          <dgm:bulletEnabled val="1"/>
        </dgm:presLayoutVars>
      </dgm:prSet>
      <dgm:spPr/>
    </dgm:pt>
    <dgm:pt modelId="{EA55C08F-CD16-4BF7-A549-51783596959E}" type="pres">
      <dgm:prSet presAssocID="{81283020-D434-4717-B2E3-6DA072FD48C1}" presName="sibTrans" presStyleCnt="0"/>
      <dgm:spPr/>
    </dgm:pt>
    <dgm:pt modelId="{55580249-39BE-41BF-BDB6-DA6A76E5A506}" type="pres">
      <dgm:prSet presAssocID="{978B960B-EC2A-48B7-A77D-4B6B8330095E}" presName="node" presStyleLbl="node1" presStyleIdx="3" presStyleCnt="5">
        <dgm:presLayoutVars>
          <dgm:bulletEnabled val="1"/>
        </dgm:presLayoutVars>
      </dgm:prSet>
      <dgm:spPr/>
    </dgm:pt>
    <dgm:pt modelId="{5C4338DE-9DB3-413C-A93C-067AADF50B10}" type="pres">
      <dgm:prSet presAssocID="{3A007D19-1709-4A16-811F-D03DFC767554}" presName="sibTrans" presStyleCnt="0"/>
      <dgm:spPr/>
    </dgm:pt>
    <dgm:pt modelId="{5A17ED67-BCB8-4027-BA53-3265849F9602}" type="pres">
      <dgm:prSet presAssocID="{EBA97E99-9561-4796-89A9-4920352262B6}" presName="node" presStyleLbl="node1" presStyleIdx="4" presStyleCnt="5">
        <dgm:presLayoutVars>
          <dgm:bulletEnabled val="1"/>
        </dgm:presLayoutVars>
      </dgm:prSet>
      <dgm:spPr/>
    </dgm:pt>
  </dgm:ptLst>
  <dgm:cxnLst>
    <dgm:cxn modelId="{7E0C1A23-2197-435D-BEA2-DD7376A80A7E}" type="presOf" srcId="{8FE8AE2C-4D0B-4DC6-B83B-FC9FCF1E914E}" destId="{5890C5A8-28E3-45FA-94D5-AF4CED9CA4CD}" srcOrd="0" destOrd="0" presId="urn:microsoft.com/office/officeart/2005/8/layout/default"/>
    <dgm:cxn modelId="{BE53013B-A117-4464-BA07-A0CC550690E3}" srcId="{C2458D29-C7F4-4C93-A0FA-B38A9E7979C2}" destId="{978B960B-EC2A-48B7-A77D-4B6B8330095E}" srcOrd="3" destOrd="0" parTransId="{4435AAA9-B869-4F88-8AC2-039324EA006D}" sibTransId="{3A007D19-1709-4A16-811F-D03DFC767554}"/>
    <dgm:cxn modelId="{5B358859-DF5E-4DED-9EB3-C3F2BB066A3F}" type="presOf" srcId="{E1F67C0E-9FFF-4BFF-8F76-A4E7389B71B2}" destId="{59DEA87E-C472-4671-AB49-87940FBB9D8B}" srcOrd="0" destOrd="0" presId="urn:microsoft.com/office/officeart/2005/8/layout/default"/>
    <dgm:cxn modelId="{A2171B92-28D2-4DF2-ACDC-9345ACE3FD41}" srcId="{C2458D29-C7F4-4C93-A0FA-B38A9E7979C2}" destId="{8FE8AE2C-4D0B-4DC6-B83B-FC9FCF1E914E}" srcOrd="1" destOrd="0" parTransId="{41235B09-D0A5-45DB-8E30-04E369601086}" sibTransId="{9078182D-A103-4A78-B20E-D240EB633806}"/>
    <dgm:cxn modelId="{0A4DE496-ACE9-42F2-A1E0-FE2A1484A337}" type="presOf" srcId="{C2458D29-C7F4-4C93-A0FA-B38A9E7979C2}" destId="{8EAF67DF-B378-4F59-91DE-F60789529243}" srcOrd="0" destOrd="0" presId="urn:microsoft.com/office/officeart/2005/8/layout/default"/>
    <dgm:cxn modelId="{03BA4299-9B13-4C74-8A92-375E6F9674CE}" srcId="{C2458D29-C7F4-4C93-A0FA-B38A9E7979C2}" destId="{EBA97E99-9561-4796-89A9-4920352262B6}" srcOrd="4" destOrd="0" parTransId="{0D840EA2-CBB2-4B50-939C-36934EA66B1D}" sibTransId="{87696FE9-81E8-487C-A75B-1A9B7C72D814}"/>
    <dgm:cxn modelId="{79EDB69F-536C-4E55-A1EB-B273AB591A4F}" type="presOf" srcId="{EBA97E99-9561-4796-89A9-4920352262B6}" destId="{5A17ED67-BCB8-4027-BA53-3265849F9602}" srcOrd="0" destOrd="0" presId="urn:microsoft.com/office/officeart/2005/8/layout/default"/>
    <dgm:cxn modelId="{E66A5AB6-1C40-4B5F-A673-409AC4807894}" type="presOf" srcId="{33A554BF-C848-426A-9DA7-CF7CAA30E491}" destId="{66AC1F4D-5D01-49C0-B20B-45C43AC9618F}" srcOrd="0" destOrd="0" presId="urn:microsoft.com/office/officeart/2005/8/layout/default"/>
    <dgm:cxn modelId="{C0D79BD5-E318-47FF-BB97-8EBEDC6E8964}" srcId="{C2458D29-C7F4-4C93-A0FA-B38A9E7979C2}" destId="{E1F67C0E-9FFF-4BFF-8F76-A4E7389B71B2}" srcOrd="2" destOrd="0" parTransId="{ECB9E51E-5CD4-4D46-AE68-F5D24D9E3400}" sibTransId="{81283020-D434-4717-B2E3-6DA072FD48C1}"/>
    <dgm:cxn modelId="{25BA13D6-D958-48F7-86D7-5A985235E725}" srcId="{C2458D29-C7F4-4C93-A0FA-B38A9E7979C2}" destId="{33A554BF-C848-426A-9DA7-CF7CAA30E491}" srcOrd="0" destOrd="0" parTransId="{8B65A01F-F73C-485E-9F50-2FD6C8016D80}" sibTransId="{A66951C7-8AF3-4C4B-8D82-50704CE3AEB7}"/>
    <dgm:cxn modelId="{A38ACBD8-B67C-473F-B9A7-B12BBE5B8F30}" type="presOf" srcId="{978B960B-EC2A-48B7-A77D-4B6B8330095E}" destId="{55580249-39BE-41BF-BDB6-DA6A76E5A506}" srcOrd="0" destOrd="0" presId="urn:microsoft.com/office/officeart/2005/8/layout/default"/>
    <dgm:cxn modelId="{14038751-737A-4FE3-AD36-AE42119D8597}" type="presParOf" srcId="{8EAF67DF-B378-4F59-91DE-F60789529243}" destId="{66AC1F4D-5D01-49C0-B20B-45C43AC9618F}" srcOrd="0" destOrd="0" presId="urn:microsoft.com/office/officeart/2005/8/layout/default"/>
    <dgm:cxn modelId="{A2C8666F-3888-47C4-A88C-5F71BA0B9382}" type="presParOf" srcId="{8EAF67DF-B378-4F59-91DE-F60789529243}" destId="{9693D2E7-1959-41E1-9D3C-C5AAB7340368}" srcOrd="1" destOrd="0" presId="urn:microsoft.com/office/officeart/2005/8/layout/default"/>
    <dgm:cxn modelId="{1C8F0465-469E-4C10-8974-C5D2788FDAC8}" type="presParOf" srcId="{8EAF67DF-B378-4F59-91DE-F60789529243}" destId="{5890C5A8-28E3-45FA-94D5-AF4CED9CA4CD}" srcOrd="2" destOrd="0" presId="urn:microsoft.com/office/officeart/2005/8/layout/default"/>
    <dgm:cxn modelId="{FA4132A7-8E87-46AB-9793-C2947A9E1641}" type="presParOf" srcId="{8EAF67DF-B378-4F59-91DE-F60789529243}" destId="{EB6642D8-FB5E-41CF-A9E6-0290DA5789BF}" srcOrd="3" destOrd="0" presId="urn:microsoft.com/office/officeart/2005/8/layout/default"/>
    <dgm:cxn modelId="{D227F225-80F6-4797-8DB7-EB251405228C}" type="presParOf" srcId="{8EAF67DF-B378-4F59-91DE-F60789529243}" destId="{59DEA87E-C472-4671-AB49-87940FBB9D8B}" srcOrd="4" destOrd="0" presId="urn:microsoft.com/office/officeart/2005/8/layout/default"/>
    <dgm:cxn modelId="{FB035E08-7460-40BB-B58F-B230BD203860}" type="presParOf" srcId="{8EAF67DF-B378-4F59-91DE-F60789529243}" destId="{EA55C08F-CD16-4BF7-A549-51783596959E}" srcOrd="5" destOrd="0" presId="urn:microsoft.com/office/officeart/2005/8/layout/default"/>
    <dgm:cxn modelId="{0528CFC2-5C19-4C55-AC0D-A4CA530FB768}" type="presParOf" srcId="{8EAF67DF-B378-4F59-91DE-F60789529243}" destId="{55580249-39BE-41BF-BDB6-DA6A76E5A506}" srcOrd="6" destOrd="0" presId="urn:microsoft.com/office/officeart/2005/8/layout/default"/>
    <dgm:cxn modelId="{71D93629-8D1E-4362-86CD-22C19D0A17B6}" type="presParOf" srcId="{8EAF67DF-B378-4F59-91DE-F60789529243}" destId="{5C4338DE-9DB3-413C-A93C-067AADF50B10}" srcOrd="7" destOrd="0" presId="urn:microsoft.com/office/officeart/2005/8/layout/default"/>
    <dgm:cxn modelId="{9BE98471-283B-44D1-B4C6-A2B8D5AAF25E}" type="presParOf" srcId="{8EAF67DF-B378-4F59-91DE-F60789529243}" destId="{5A17ED67-BCB8-4027-BA53-3265849F960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DCB40A-1FB1-490D-A6C8-F4A7ECF8661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ACAB9E5-7043-4C8B-9EF9-1611C586ECC0}">
      <dgm:prSet phldrT="[Текст]"/>
      <dgm:spPr/>
      <dgm:t>
        <a:bodyPr/>
        <a:lstStyle/>
        <a:p>
          <a:r>
            <a:rPr lang="en-US" b="1" i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Prometheus</a:t>
          </a:r>
          <a:endParaRPr lang="ru-RU" b="1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192C92-F1B2-4776-B016-78D98D4F2553}" type="parTrans" cxnId="{AB71480C-0D94-4033-BBBD-53C1287E74B7}">
      <dgm:prSet/>
      <dgm:spPr/>
      <dgm:t>
        <a:bodyPr/>
        <a:lstStyle/>
        <a:p>
          <a:endParaRPr lang="ru-RU"/>
        </a:p>
      </dgm:t>
    </dgm:pt>
    <dgm:pt modelId="{A39BA9D0-F29F-4425-B2E2-39A9D7C90CB1}" type="sibTrans" cxnId="{AB71480C-0D94-4033-BBBD-53C1287E74B7}">
      <dgm:prSet/>
      <dgm:spPr/>
      <dgm:t>
        <a:bodyPr/>
        <a:lstStyle/>
        <a:p>
          <a:endParaRPr lang="ru-RU"/>
        </a:p>
      </dgm:t>
    </dgm:pt>
    <dgm:pt modelId="{FDA76078-8569-4A27-A67C-A8522745DA77}">
      <dgm:prSet phldrT="[Текст]"/>
      <dgm:spPr/>
      <dgm:t>
        <a:bodyPr/>
        <a:lstStyle/>
        <a:p>
          <a:r>
            <a:rPr lang="en-US" b="1" i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Coursera</a:t>
          </a:r>
          <a:endParaRPr lang="ru-RU" b="1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1E7A36-B17A-409B-ABB0-8B4AB453CD17}" type="parTrans" cxnId="{2CACE5E9-005D-43BA-9660-2BEFF244C7D4}">
      <dgm:prSet/>
      <dgm:spPr/>
      <dgm:t>
        <a:bodyPr/>
        <a:lstStyle/>
        <a:p>
          <a:endParaRPr lang="ru-RU"/>
        </a:p>
      </dgm:t>
    </dgm:pt>
    <dgm:pt modelId="{BFDE4D70-8D43-40A1-8CC1-C6EE7B14E63E}" type="sibTrans" cxnId="{2CACE5E9-005D-43BA-9660-2BEFF244C7D4}">
      <dgm:prSet/>
      <dgm:spPr/>
      <dgm:t>
        <a:bodyPr/>
        <a:lstStyle/>
        <a:p>
          <a:endParaRPr lang="ru-RU"/>
        </a:p>
      </dgm:t>
    </dgm:pt>
    <dgm:pt modelId="{CF341ABE-89EB-4184-9BBF-28459D32A1C7}">
      <dgm:prSet phldrT="[Текст]"/>
      <dgm:spPr/>
      <dgm:t>
        <a:bodyPr/>
        <a:lstStyle/>
        <a:p>
          <a:r>
            <a:rPr lang="en-US" b="1" i="0" dirty="0" err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EdEra</a:t>
          </a:r>
          <a:endParaRPr lang="ru-RU" b="1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F4962F-C1FD-427C-BCE5-602B845CB588}" type="parTrans" cxnId="{854C271C-BDBA-4728-B10B-D24A625FDA67}">
      <dgm:prSet/>
      <dgm:spPr/>
      <dgm:t>
        <a:bodyPr/>
        <a:lstStyle/>
        <a:p>
          <a:endParaRPr lang="ru-RU"/>
        </a:p>
      </dgm:t>
    </dgm:pt>
    <dgm:pt modelId="{DC28F5DD-E6DE-42B0-8402-9B2A27FE19F5}" type="sibTrans" cxnId="{854C271C-BDBA-4728-B10B-D24A625FDA67}">
      <dgm:prSet/>
      <dgm:spPr/>
      <dgm:t>
        <a:bodyPr/>
        <a:lstStyle/>
        <a:p>
          <a:endParaRPr lang="ru-RU"/>
        </a:p>
      </dgm:t>
    </dgm:pt>
    <dgm:pt modelId="{83D6AE17-1D72-4507-BF04-6EFFE5C70EDC}" type="pres">
      <dgm:prSet presAssocID="{42DCB40A-1FB1-490D-A6C8-F4A7ECF86615}" presName="linearFlow" presStyleCnt="0">
        <dgm:presLayoutVars>
          <dgm:dir/>
          <dgm:resizeHandles val="exact"/>
        </dgm:presLayoutVars>
      </dgm:prSet>
      <dgm:spPr/>
    </dgm:pt>
    <dgm:pt modelId="{B88D8D06-0988-4678-915C-F36532FAB8B8}" type="pres">
      <dgm:prSet presAssocID="{5ACAB9E5-7043-4C8B-9EF9-1611C586ECC0}" presName="composite" presStyleCnt="0"/>
      <dgm:spPr/>
    </dgm:pt>
    <dgm:pt modelId="{F5F71930-02F7-4C38-844A-75C61F4631D1}" type="pres">
      <dgm:prSet presAssocID="{5ACAB9E5-7043-4C8B-9EF9-1611C586ECC0}" presName="imgShp" presStyleLbl="fgImgPlace1" presStyleIdx="0" presStyleCnt="3"/>
      <dgm:spPr/>
    </dgm:pt>
    <dgm:pt modelId="{EB35FFA1-C387-4707-A818-32E9A838162A}" type="pres">
      <dgm:prSet presAssocID="{5ACAB9E5-7043-4C8B-9EF9-1611C586ECC0}" presName="txShp" presStyleLbl="node1" presStyleIdx="0" presStyleCnt="3">
        <dgm:presLayoutVars>
          <dgm:bulletEnabled val="1"/>
        </dgm:presLayoutVars>
      </dgm:prSet>
      <dgm:spPr/>
    </dgm:pt>
    <dgm:pt modelId="{131C96D6-0C5B-4CD4-A6EE-7741EFF8A9A3}" type="pres">
      <dgm:prSet presAssocID="{A39BA9D0-F29F-4425-B2E2-39A9D7C90CB1}" presName="spacing" presStyleCnt="0"/>
      <dgm:spPr/>
    </dgm:pt>
    <dgm:pt modelId="{F1E40E25-42F4-4669-B75F-038B2C647D6A}" type="pres">
      <dgm:prSet presAssocID="{FDA76078-8569-4A27-A67C-A8522745DA77}" presName="composite" presStyleCnt="0"/>
      <dgm:spPr/>
    </dgm:pt>
    <dgm:pt modelId="{D8BEC658-AAC3-481C-B900-805C7342582B}" type="pres">
      <dgm:prSet presAssocID="{FDA76078-8569-4A27-A67C-A8522745DA77}" presName="imgShp" presStyleLbl="fgImgPlace1" presStyleIdx="1" presStyleCnt="3"/>
      <dgm:spPr/>
    </dgm:pt>
    <dgm:pt modelId="{A9149E68-4075-4E63-B133-935E552470C3}" type="pres">
      <dgm:prSet presAssocID="{FDA76078-8569-4A27-A67C-A8522745DA77}" presName="txShp" presStyleLbl="node1" presStyleIdx="1" presStyleCnt="3">
        <dgm:presLayoutVars>
          <dgm:bulletEnabled val="1"/>
        </dgm:presLayoutVars>
      </dgm:prSet>
      <dgm:spPr/>
    </dgm:pt>
    <dgm:pt modelId="{2D406FF1-E18E-4883-BFEF-D3E1278BA53E}" type="pres">
      <dgm:prSet presAssocID="{BFDE4D70-8D43-40A1-8CC1-C6EE7B14E63E}" presName="spacing" presStyleCnt="0"/>
      <dgm:spPr/>
    </dgm:pt>
    <dgm:pt modelId="{29475F1A-B162-4EC3-BAC5-DA39871DA0ED}" type="pres">
      <dgm:prSet presAssocID="{CF341ABE-89EB-4184-9BBF-28459D32A1C7}" presName="composite" presStyleCnt="0"/>
      <dgm:spPr/>
    </dgm:pt>
    <dgm:pt modelId="{C9E0D653-2CE3-4430-9E8E-62F31B935DE7}" type="pres">
      <dgm:prSet presAssocID="{CF341ABE-89EB-4184-9BBF-28459D32A1C7}" presName="imgShp" presStyleLbl="fgImgPlace1" presStyleIdx="2" presStyleCnt="3"/>
      <dgm:spPr/>
    </dgm:pt>
    <dgm:pt modelId="{06DDE853-D9DD-4D93-AE25-F853337EDC75}" type="pres">
      <dgm:prSet presAssocID="{CF341ABE-89EB-4184-9BBF-28459D32A1C7}" presName="txShp" presStyleLbl="node1" presStyleIdx="2" presStyleCnt="3">
        <dgm:presLayoutVars>
          <dgm:bulletEnabled val="1"/>
        </dgm:presLayoutVars>
      </dgm:prSet>
      <dgm:spPr/>
    </dgm:pt>
  </dgm:ptLst>
  <dgm:cxnLst>
    <dgm:cxn modelId="{AB71480C-0D94-4033-BBBD-53C1287E74B7}" srcId="{42DCB40A-1FB1-490D-A6C8-F4A7ECF86615}" destId="{5ACAB9E5-7043-4C8B-9EF9-1611C586ECC0}" srcOrd="0" destOrd="0" parTransId="{76192C92-F1B2-4776-B016-78D98D4F2553}" sibTransId="{A39BA9D0-F29F-4425-B2E2-39A9D7C90CB1}"/>
    <dgm:cxn modelId="{155D420F-FCA9-47D3-9417-CFD75F7BEE95}" type="presOf" srcId="{42DCB40A-1FB1-490D-A6C8-F4A7ECF86615}" destId="{83D6AE17-1D72-4507-BF04-6EFFE5C70EDC}" srcOrd="0" destOrd="0" presId="urn:microsoft.com/office/officeart/2005/8/layout/vList3"/>
    <dgm:cxn modelId="{854C271C-BDBA-4728-B10B-D24A625FDA67}" srcId="{42DCB40A-1FB1-490D-A6C8-F4A7ECF86615}" destId="{CF341ABE-89EB-4184-9BBF-28459D32A1C7}" srcOrd="2" destOrd="0" parTransId="{F9F4962F-C1FD-427C-BCE5-602B845CB588}" sibTransId="{DC28F5DD-E6DE-42B0-8402-9B2A27FE19F5}"/>
    <dgm:cxn modelId="{1D225843-E431-48A0-9942-1EBE83B1F95F}" type="presOf" srcId="{FDA76078-8569-4A27-A67C-A8522745DA77}" destId="{A9149E68-4075-4E63-B133-935E552470C3}" srcOrd="0" destOrd="0" presId="urn:microsoft.com/office/officeart/2005/8/layout/vList3"/>
    <dgm:cxn modelId="{4646B845-BBE1-4EC5-B57D-52C2E519AB55}" type="presOf" srcId="{CF341ABE-89EB-4184-9BBF-28459D32A1C7}" destId="{06DDE853-D9DD-4D93-AE25-F853337EDC75}" srcOrd="0" destOrd="0" presId="urn:microsoft.com/office/officeart/2005/8/layout/vList3"/>
    <dgm:cxn modelId="{73D7D1C5-83A2-4D25-AD78-8F3CA84EEE84}" type="presOf" srcId="{5ACAB9E5-7043-4C8B-9EF9-1611C586ECC0}" destId="{EB35FFA1-C387-4707-A818-32E9A838162A}" srcOrd="0" destOrd="0" presId="urn:microsoft.com/office/officeart/2005/8/layout/vList3"/>
    <dgm:cxn modelId="{2CACE5E9-005D-43BA-9660-2BEFF244C7D4}" srcId="{42DCB40A-1FB1-490D-A6C8-F4A7ECF86615}" destId="{FDA76078-8569-4A27-A67C-A8522745DA77}" srcOrd="1" destOrd="0" parTransId="{721E7A36-B17A-409B-ABB0-8B4AB453CD17}" sibTransId="{BFDE4D70-8D43-40A1-8CC1-C6EE7B14E63E}"/>
    <dgm:cxn modelId="{4B9C0531-EA1E-404D-BCC4-73B653C1C01D}" type="presParOf" srcId="{83D6AE17-1D72-4507-BF04-6EFFE5C70EDC}" destId="{B88D8D06-0988-4678-915C-F36532FAB8B8}" srcOrd="0" destOrd="0" presId="urn:microsoft.com/office/officeart/2005/8/layout/vList3"/>
    <dgm:cxn modelId="{05F0CC07-4352-4B88-B0C0-418468F6C6F5}" type="presParOf" srcId="{B88D8D06-0988-4678-915C-F36532FAB8B8}" destId="{F5F71930-02F7-4C38-844A-75C61F4631D1}" srcOrd="0" destOrd="0" presId="urn:microsoft.com/office/officeart/2005/8/layout/vList3"/>
    <dgm:cxn modelId="{D7113D13-949C-4362-A4D0-38810608EB82}" type="presParOf" srcId="{B88D8D06-0988-4678-915C-F36532FAB8B8}" destId="{EB35FFA1-C387-4707-A818-32E9A838162A}" srcOrd="1" destOrd="0" presId="urn:microsoft.com/office/officeart/2005/8/layout/vList3"/>
    <dgm:cxn modelId="{53622134-8C74-4E3D-87CC-51C12FCBA924}" type="presParOf" srcId="{83D6AE17-1D72-4507-BF04-6EFFE5C70EDC}" destId="{131C96D6-0C5B-4CD4-A6EE-7741EFF8A9A3}" srcOrd="1" destOrd="0" presId="urn:microsoft.com/office/officeart/2005/8/layout/vList3"/>
    <dgm:cxn modelId="{3F93FEE1-78CE-4929-8921-991C80170629}" type="presParOf" srcId="{83D6AE17-1D72-4507-BF04-6EFFE5C70EDC}" destId="{F1E40E25-42F4-4669-B75F-038B2C647D6A}" srcOrd="2" destOrd="0" presId="urn:microsoft.com/office/officeart/2005/8/layout/vList3"/>
    <dgm:cxn modelId="{F4E7A5E7-362F-48D1-B27B-EAD48A93555A}" type="presParOf" srcId="{F1E40E25-42F4-4669-B75F-038B2C647D6A}" destId="{D8BEC658-AAC3-481C-B900-805C7342582B}" srcOrd="0" destOrd="0" presId="urn:microsoft.com/office/officeart/2005/8/layout/vList3"/>
    <dgm:cxn modelId="{1EA44B5E-76A8-4297-9141-E62B6CDA7CF7}" type="presParOf" srcId="{F1E40E25-42F4-4669-B75F-038B2C647D6A}" destId="{A9149E68-4075-4E63-B133-935E552470C3}" srcOrd="1" destOrd="0" presId="urn:microsoft.com/office/officeart/2005/8/layout/vList3"/>
    <dgm:cxn modelId="{BCB0540D-AE4C-4AFB-8023-1652D87A79A4}" type="presParOf" srcId="{83D6AE17-1D72-4507-BF04-6EFFE5C70EDC}" destId="{2D406FF1-E18E-4883-BFEF-D3E1278BA53E}" srcOrd="3" destOrd="0" presId="urn:microsoft.com/office/officeart/2005/8/layout/vList3"/>
    <dgm:cxn modelId="{37B8E4B2-33A6-48D4-8BB8-2DFD45353F65}" type="presParOf" srcId="{83D6AE17-1D72-4507-BF04-6EFFE5C70EDC}" destId="{29475F1A-B162-4EC3-BAC5-DA39871DA0ED}" srcOrd="4" destOrd="0" presId="urn:microsoft.com/office/officeart/2005/8/layout/vList3"/>
    <dgm:cxn modelId="{2F9A0863-5681-41D0-96A5-8B2539C9E163}" type="presParOf" srcId="{29475F1A-B162-4EC3-BAC5-DA39871DA0ED}" destId="{C9E0D653-2CE3-4430-9E8E-62F31B935DE7}" srcOrd="0" destOrd="0" presId="urn:microsoft.com/office/officeart/2005/8/layout/vList3"/>
    <dgm:cxn modelId="{8A238118-182E-49C3-BC3D-9C074D1E2B60}" type="presParOf" srcId="{29475F1A-B162-4EC3-BAC5-DA39871DA0ED}" destId="{06DDE853-D9DD-4D93-AE25-F853337EDC7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DCB40A-1FB1-490D-A6C8-F4A7ECF8661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ACAB9E5-7043-4C8B-9EF9-1611C586ECC0}">
      <dgm:prSet phldrT="[Текст]" custT="1"/>
      <dgm:spPr/>
      <dgm:t>
        <a:bodyPr/>
        <a:lstStyle/>
        <a:p>
          <a:r>
            <a:rPr lang="ru-RU" sz="3700" b="1" i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ВУМ</a:t>
          </a:r>
          <a:r>
            <a:rPr lang="ru-RU" sz="3000" b="1" i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r>
            <a:rPr lang="ru-RU" sz="3000" b="0" i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ru-RU" sz="3000" b="0" i="0" dirty="0" err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Відкритий</a:t>
          </a:r>
          <a:r>
            <a:rPr lang="ru-RU" sz="3000" b="0" i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3000" b="0" i="0" dirty="0" err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Університет</a:t>
          </a:r>
          <a:r>
            <a:rPr lang="ru-RU" sz="3000" b="0" i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Майдану) </a:t>
          </a:r>
          <a:endParaRPr lang="ru-RU" sz="3000" b="0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192C92-F1B2-4776-B016-78D98D4F2553}" type="parTrans" cxnId="{AB71480C-0D94-4033-BBBD-53C1287E74B7}">
      <dgm:prSet/>
      <dgm:spPr/>
      <dgm:t>
        <a:bodyPr/>
        <a:lstStyle/>
        <a:p>
          <a:endParaRPr lang="ru-RU"/>
        </a:p>
      </dgm:t>
    </dgm:pt>
    <dgm:pt modelId="{A39BA9D0-F29F-4425-B2E2-39A9D7C90CB1}" type="sibTrans" cxnId="{AB71480C-0D94-4033-BBBD-53C1287E74B7}">
      <dgm:prSet/>
      <dgm:spPr/>
      <dgm:t>
        <a:bodyPr/>
        <a:lstStyle/>
        <a:p>
          <a:endParaRPr lang="ru-RU"/>
        </a:p>
      </dgm:t>
    </dgm:pt>
    <dgm:pt modelId="{FDA76078-8569-4A27-A67C-A8522745DA77}">
      <dgm:prSet phldrT="[Текст]" custT="1"/>
      <dgm:spPr/>
      <dgm:t>
        <a:bodyPr/>
        <a:lstStyle/>
        <a:p>
          <a:r>
            <a:rPr lang="en-US" sz="4800" b="1" i="0" dirty="0" err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Lingva.Skills</a:t>
          </a:r>
          <a:endParaRPr lang="ru-RU" sz="4800" b="1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1E7A36-B17A-409B-ABB0-8B4AB453CD17}" type="parTrans" cxnId="{2CACE5E9-005D-43BA-9660-2BEFF244C7D4}">
      <dgm:prSet/>
      <dgm:spPr/>
      <dgm:t>
        <a:bodyPr/>
        <a:lstStyle/>
        <a:p>
          <a:endParaRPr lang="ru-RU"/>
        </a:p>
      </dgm:t>
    </dgm:pt>
    <dgm:pt modelId="{BFDE4D70-8D43-40A1-8CC1-C6EE7B14E63E}" type="sibTrans" cxnId="{2CACE5E9-005D-43BA-9660-2BEFF244C7D4}">
      <dgm:prSet/>
      <dgm:spPr/>
      <dgm:t>
        <a:bodyPr/>
        <a:lstStyle/>
        <a:p>
          <a:endParaRPr lang="ru-RU"/>
        </a:p>
      </dgm:t>
    </dgm:pt>
    <dgm:pt modelId="{83D6AE17-1D72-4507-BF04-6EFFE5C70EDC}" type="pres">
      <dgm:prSet presAssocID="{42DCB40A-1FB1-490D-A6C8-F4A7ECF86615}" presName="linearFlow" presStyleCnt="0">
        <dgm:presLayoutVars>
          <dgm:dir/>
          <dgm:resizeHandles val="exact"/>
        </dgm:presLayoutVars>
      </dgm:prSet>
      <dgm:spPr/>
    </dgm:pt>
    <dgm:pt modelId="{B88D8D06-0988-4678-915C-F36532FAB8B8}" type="pres">
      <dgm:prSet presAssocID="{5ACAB9E5-7043-4C8B-9EF9-1611C586ECC0}" presName="composite" presStyleCnt="0"/>
      <dgm:spPr/>
    </dgm:pt>
    <dgm:pt modelId="{F5F71930-02F7-4C38-844A-75C61F4631D1}" type="pres">
      <dgm:prSet presAssocID="{5ACAB9E5-7043-4C8B-9EF9-1611C586ECC0}" presName="imgShp" presStyleLbl="fgImgPlace1" presStyleIdx="0" presStyleCnt="2"/>
      <dgm:spPr/>
    </dgm:pt>
    <dgm:pt modelId="{EB35FFA1-C387-4707-A818-32E9A838162A}" type="pres">
      <dgm:prSet presAssocID="{5ACAB9E5-7043-4C8B-9EF9-1611C586ECC0}" presName="txShp" presStyleLbl="node1" presStyleIdx="0" presStyleCnt="2" custLinFactNeighborX="233" custLinFactNeighborY="1732">
        <dgm:presLayoutVars>
          <dgm:bulletEnabled val="1"/>
        </dgm:presLayoutVars>
      </dgm:prSet>
      <dgm:spPr/>
    </dgm:pt>
    <dgm:pt modelId="{131C96D6-0C5B-4CD4-A6EE-7741EFF8A9A3}" type="pres">
      <dgm:prSet presAssocID="{A39BA9D0-F29F-4425-B2E2-39A9D7C90CB1}" presName="spacing" presStyleCnt="0"/>
      <dgm:spPr/>
    </dgm:pt>
    <dgm:pt modelId="{F1E40E25-42F4-4669-B75F-038B2C647D6A}" type="pres">
      <dgm:prSet presAssocID="{FDA76078-8569-4A27-A67C-A8522745DA77}" presName="composite" presStyleCnt="0"/>
      <dgm:spPr/>
    </dgm:pt>
    <dgm:pt modelId="{D8BEC658-AAC3-481C-B900-805C7342582B}" type="pres">
      <dgm:prSet presAssocID="{FDA76078-8569-4A27-A67C-A8522745DA77}" presName="imgShp" presStyleLbl="fgImgPlace1" presStyleIdx="1" presStyleCnt="2"/>
      <dgm:spPr/>
    </dgm:pt>
    <dgm:pt modelId="{A9149E68-4075-4E63-B133-935E552470C3}" type="pres">
      <dgm:prSet presAssocID="{FDA76078-8569-4A27-A67C-A8522745DA77}" presName="txShp" presStyleLbl="node1" presStyleIdx="1" presStyleCnt="2" custLinFactNeighborY="5291">
        <dgm:presLayoutVars>
          <dgm:bulletEnabled val="1"/>
        </dgm:presLayoutVars>
      </dgm:prSet>
      <dgm:spPr/>
    </dgm:pt>
  </dgm:ptLst>
  <dgm:cxnLst>
    <dgm:cxn modelId="{AB71480C-0D94-4033-BBBD-53C1287E74B7}" srcId="{42DCB40A-1FB1-490D-A6C8-F4A7ECF86615}" destId="{5ACAB9E5-7043-4C8B-9EF9-1611C586ECC0}" srcOrd="0" destOrd="0" parTransId="{76192C92-F1B2-4776-B016-78D98D4F2553}" sibTransId="{A39BA9D0-F29F-4425-B2E2-39A9D7C90CB1}"/>
    <dgm:cxn modelId="{155D420F-FCA9-47D3-9417-CFD75F7BEE95}" type="presOf" srcId="{42DCB40A-1FB1-490D-A6C8-F4A7ECF86615}" destId="{83D6AE17-1D72-4507-BF04-6EFFE5C70EDC}" srcOrd="0" destOrd="0" presId="urn:microsoft.com/office/officeart/2005/8/layout/vList3"/>
    <dgm:cxn modelId="{1D225843-E431-48A0-9942-1EBE83B1F95F}" type="presOf" srcId="{FDA76078-8569-4A27-A67C-A8522745DA77}" destId="{A9149E68-4075-4E63-B133-935E552470C3}" srcOrd="0" destOrd="0" presId="urn:microsoft.com/office/officeart/2005/8/layout/vList3"/>
    <dgm:cxn modelId="{73D7D1C5-83A2-4D25-AD78-8F3CA84EEE84}" type="presOf" srcId="{5ACAB9E5-7043-4C8B-9EF9-1611C586ECC0}" destId="{EB35FFA1-C387-4707-A818-32E9A838162A}" srcOrd="0" destOrd="0" presId="urn:microsoft.com/office/officeart/2005/8/layout/vList3"/>
    <dgm:cxn modelId="{2CACE5E9-005D-43BA-9660-2BEFF244C7D4}" srcId="{42DCB40A-1FB1-490D-A6C8-F4A7ECF86615}" destId="{FDA76078-8569-4A27-A67C-A8522745DA77}" srcOrd="1" destOrd="0" parTransId="{721E7A36-B17A-409B-ABB0-8B4AB453CD17}" sibTransId="{BFDE4D70-8D43-40A1-8CC1-C6EE7B14E63E}"/>
    <dgm:cxn modelId="{4B9C0531-EA1E-404D-BCC4-73B653C1C01D}" type="presParOf" srcId="{83D6AE17-1D72-4507-BF04-6EFFE5C70EDC}" destId="{B88D8D06-0988-4678-915C-F36532FAB8B8}" srcOrd="0" destOrd="0" presId="urn:microsoft.com/office/officeart/2005/8/layout/vList3"/>
    <dgm:cxn modelId="{05F0CC07-4352-4B88-B0C0-418468F6C6F5}" type="presParOf" srcId="{B88D8D06-0988-4678-915C-F36532FAB8B8}" destId="{F5F71930-02F7-4C38-844A-75C61F4631D1}" srcOrd="0" destOrd="0" presId="urn:microsoft.com/office/officeart/2005/8/layout/vList3"/>
    <dgm:cxn modelId="{D7113D13-949C-4362-A4D0-38810608EB82}" type="presParOf" srcId="{B88D8D06-0988-4678-915C-F36532FAB8B8}" destId="{EB35FFA1-C387-4707-A818-32E9A838162A}" srcOrd="1" destOrd="0" presId="urn:microsoft.com/office/officeart/2005/8/layout/vList3"/>
    <dgm:cxn modelId="{53622134-8C74-4E3D-87CC-51C12FCBA924}" type="presParOf" srcId="{83D6AE17-1D72-4507-BF04-6EFFE5C70EDC}" destId="{131C96D6-0C5B-4CD4-A6EE-7741EFF8A9A3}" srcOrd="1" destOrd="0" presId="urn:microsoft.com/office/officeart/2005/8/layout/vList3"/>
    <dgm:cxn modelId="{3F93FEE1-78CE-4929-8921-991C80170629}" type="presParOf" srcId="{83D6AE17-1D72-4507-BF04-6EFFE5C70EDC}" destId="{F1E40E25-42F4-4669-B75F-038B2C647D6A}" srcOrd="2" destOrd="0" presId="urn:microsoft.com/office/officeart/2005/8/layout/vList3"/>
    <dgm:cxn modelId="{F4E7A5E7-362F-48D1-B27B-EAD48A93555A}" type="presParOf" srcId="{F1E40E25-42F4-4669-B75F-038B2C647D6A}" destId="{D8BEC658-AAC3-481C-B900-805C7342582B}" srcOrd="0" destOrd="0" presId="urn:microsoft.com/office/officeart/2005/8/layout/vList3"/>
    <dgm:cxn modelId="{1EA44B5E-76A8-4297-9141-E62B6CDA7CF7}" type="presParOf" srcId="{F1E40E25-42F4-4669-B75F-038B2C647D6A}" destId="{A9149E68-4075-4E63-B133-935E552470C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C1F4D-5D01-49C0-B20B-45C43AC9618F}">
      <dsp:nvSpPr>
        <dsp:cNvPr id="0" name=""/>
        <dsp:cNvSpPr/>
      </dsp:nvSpPr>
      <dsp:spPr>
        <a:xfrm>
          <a:off x="1414681" y="2340"/>
          <a:ext cx="3324716" cy="19948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i="0" kern="1200" dirty="0" err="1"/>
            <a:t>Доступність</a:t>
          </a:r>
          <a:endParaRPr lang="ru-RU" sz="3400" kern="1200" dirty="0"/>
        </a:p>
      </dsp:txBody>
      <dsp:txXfrm>
        <a:off x="1414681" y="2340"/>
        <a:ext cx="3324716" cy="1994829"/>
      </dsp:txXfrm>
    </dsp:sp>
    <dsp:sp modelId="{5890C5A8-28E3-45FA-94D5-AF4CED9CA4CD}">
      <dsp:nvSpPr>
        <dsp:cNvPr id="0" name=""/>
        <dsp:cNvSpPr/>
      </dsp:nvSpPr>
      <dsp:spPr>
        <a:xfrm>
          <a:off x="5071868" y="2340"/>
          <a:ext cx="3324716" cy="19948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i="0" kern="1200" dirty="0" err="1"/>
            <a:t>Мобільність</a:t>
          </a:r>
          <a:endParaRPr lang="ru-RU" sz="3400" kern="1200" dirty="0"/>
        </a:p>
      </dsp:txBody>
      <dsp:txXfrm>
        <a:off x="5071868" y="2340"/>
        <a:ext cx="3324716" cy="1994829"/>
      </dsp:txXfrm>
    </dsp:sp>
    <dsp:sp modelId="{59DEA87E-C472-4671-AB49-87940FBB9D8B}">
      <dsp:nvSpPr>
        <dsp:cNvPr id="0" name=""/>
        <dsp:cNvSpPr/>
      </dsp:nvSpPr>
      <dsp:spPr>
        <a:xfrm>
          <a:off x="1414681" y="2329641"/>
          <a:ext cx="3324716" cy="19948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i="0" kern="1200" dirty="0" err="1"/>
            <a:t>Економія</a:t>
          </a:r>
          <a:r>
            <a:rPr lang="ru-RU" sz="3400" b="1" i="0" kern="1200" dirty="0"/>
            <a:t> часу</a:t>
          </a:r>
          <a:endParaRPr lang="ru-RU" sz="3400" kern="1200" dirty="0"/>
        </a:p>
      </dsp:txBody>
      <dsp:txXfrm>
        <a:off x="1414681" y="2329641"/>
        <a:ext cx="3324716" cy="1994829"/>
      </dsp:txXfrm>
    </dsp:sp>
    <dsp:sp modelId="{55580249-39BE-41BF-BDB6-DA6A76E5A506}">
      <dsp:nvSpPr>
        <dsp:cNvPr id="0" name=""/>
        <dsp:cNvSpPr/>
      </dsp:nvSpPr>
      <dsp:spPr>
        <a:xfrm>
          <a:off x="5071868" y="2329641"/>
          <a:ext cx="3324716" cy="19948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i="0" kern="1200" dirty="0" err="1"/>
            <a:t>Економія</a:t>
          </a:r>
          <a:r>
            <a:rPr lang="ru-RU" sz="3400" b="1" i="0" kern="1200" dirty="0"/>
            <a:t> грошей</a:t>
          </a:r>
          <a:endParaRPr lang="ru-RU" sz="3400" kern="1200" dirty="0"/>
        </a:p>
      </dsp:txBody>
      <dsp:txXfrm>
        <a:off x="5071868" y="2329641"/>
        <a:ext cx="3324716" cy="1994829"/>
      </dsp:txXfrm>
    </dsp:sp>
    <dsp:sp modelId="{5A17ED67-BCB8-4027-BA53-3265849F9602}">
      <dsp:nvSpPr>
        <dsp:cNvPr id="0" name=""/>
        <dsp:cNvSpPr/>
      </dsp:nvSpPr>
      <dsp:spPr>
        <a:xfrm>
          <a:off x="3243274" y="4656942"/>
          <a:ext cx="3324716" cy="19948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i="0" kern="1200" dirty="0" err="1"/>
            <a:t>Прокачування</a:t>
          </a:r>
          <a:r>
            <a:rPr lang="ru-RU" sz="3400" b="1" i="0" kern="1200" dirty="0"/>
            <a:t> </a:t>
          </a:r>
          <a:r>
            <a:rPr lang="ru-RU" sz="3400" b="1" i="0" kern="1200" dirty="0" err="1"/>
            <a:t>професійних</a:t>
          </a:r>
          <a:r>
            <a:rPr lang="ru-RU" sz="3400" b="1" i="0" kern="1200" dirty="0"/>
            <a:t> </a:t>
          </a:r>
          <a:r>
            <a:rPr lang="ru-RU" sz="3400" b="1" i="0" kern="1200" dirty="0" err="1"/>
            <a:t>навичок</a:t>
          </a:r>
          <a:endParaRPr lang="ru-RU" sz="3400" kern="1200" dirty="0"/>
        </a:p>
      </dsp:txBody>
      <dsp:txXfrm>
        <a:off x="3243274" y="4656942"/>
        <a:ext cx="3324716" cy="1994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5FFA1-C387-4707-A818-32E9A838162A}">
      <dsp:nvSpPr>
        <dsp:cNvPr id="0" name=""/>
        <dsp:cNvSpPr/>
      </dsp:nvSpPr>
      <dsp:spPr>
        <a:xfrm rot="10800000">
          <a:off x="1602085" y="339"/>
          <a:ext cx="5405120" cy="9625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4471" tIns="179070" rIns="334264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i="0" kern="1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Prometheus</a:t>
          </a:r>
          <a:endParaRPr lang="ru-RU" sz="4700" b="1" kern="1200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842730" y="339"/>
        <a:ext cx="5164475" cy="962580"/>
      </dsp:txXfrm>
    </dsp:sp>
    <dsp:sp modelId="{F5F71930-02F7-4C38-844A-75C61F4631D1}">
      <dsp:nvSpPr>
        <dsp:cNvPr id="0" name=""/>
        <dsp:cNvSpPr/>
      </dsp:nvSpPr>
      <dsp:spPr>
        <a:xfrm>
          <a:off x="1120794" y="339"/>
          <a:ext cx="962580" cy="96258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49E68-4075-4E63-B133-935E552470C3}">
      <dsp:nvSpPr>
        <dsp:cNvPr id="0" name=""/>
        <dsp:cNvSpPr/>
      </dsp:nvSpPr>
      <dsp:spPr>
        <a:xfrm rot="10800000">
          <a:off x="1602085" y="1250257"/>
          <a:ext cx="5405120" cy="9625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4471" tIns="179070" rIns="334264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i="0" kern="1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Coursera</a:t>
          </a:r>
          <a:endParaRPr lang="ru-RU" sz="4700" b="1" kern="1200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842730" y="1250257"/>
        <a:ext cx="5164475" cy="962580"/>
      </dsp:txXfrm>
    </dsp:sp>
    <dsp:sp modelId="{D8BEC658-AAC3-481C-B900-805C7342582B}">
      <dsp:nvSpPr>
        <dsp:cNvPr id="0" name=""/>
        <dsp:cNvSpPr/>
      </dsp:nvSpPr>
      <dsp:spPr>
        <a:xfrm>
          <a:off x="1120794" y="1250257"/>
          <a:ext cx="962580" cy="96258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DE853-D9DD-4D93-AE25-F853337EDC75}">
      <dsp:nvSpPr>
        <dsp:cNvPr id="0" name=""/>
        <dsp:cNvSpPr/>
      </dsp:nvSpPr>
      <dsp:spPr>
        <a:xfrm rot="10800000">
          <a:off x="1602085" y="2500175"/>
          <a:ext cx="5405120" cy="9625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4471" tIns="179070" rIns="334264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i="0" kern="1200" dirty="0" err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EdEra</a:t>
          </a:r>
          <a:endParaRPr lang="ru-RU" sz="4700" b="1" kern="1200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842730" y="2500175"/>
        <a:ext cx="5164475" cy="962580"/>
      </dsp:txXfrm>
    </dsp:sp>
    <dsp:sp modelId="{C9E0D653-2CE3-4430-9E8E-62F31B935DE7}">
      <dsp:nvSpPr>
        <dsp:cNvPr id="0" name=""/>
        <dsp:cNvSpPr/>
      </dsp:nvSpPr>
      <dsp:spPr>
        <a:xfrm>
          <a:off x="1120794" y="2500175"/>
          <a:ext cx="962580" cy="96258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5FFA1-C387-4707-A818-32E9A838162A}">
      <dsp:nvSpPr>
        <dsp:cNvPr id="0" name=""/>
        <dsp:cNvSpPr/>
      </dsp:nvSpPr>
      <dsp:spPr>
        <a:xfrm rot="10800000">
          <a:off x="1608115" y="18491"/>
          <a:ext cx="5292361" cy="10509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454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b="1" i="0" kern="1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ВУМ</a:t>
          </a:r>
          <a:r>
            <a:rPr lang="ru-RU" sz="3000" b="1" i="0" kern="1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r>
            <a:rPr lang="ru-RU" sz="3000" b="0" i="0" kern="1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ru-RU" sz="3000" b="0" i="0" kern="1200" dirty="0" err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Відкритий</a:t>
          </a:r>
          <a:r>
            <a:rPr lang="ru-RU" sz="3000" b="0" i="0" kern="1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3000" b="0" i="0" kern="1200" dirty="0" err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Університет</a:t>
          </a:r>
          <a:r>
            <a:rPr lang="ru-RU" sz="3000" b="0" i="0" kern="1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Майдану) </a:t>
          </a:r>
          <a:endParaRPr lang="ru-RU" sz="3000" b="0" kern="1200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870861" y="18491"/>
        <a:ext cx="5029615" cy="1050983"/>
      </dsp:txXfrm>
    </dsp:sp>
    <dsp:sp modelId="{F5F71930-02F7-4C38-844A-75C61F4631D1}">
      <dsp:nvSpPr>
        <dsp:cNvPr id="0" name=""/>
        <dsp:cNvSpPr/>
      </dsp:nvSpPr>
      <dsp:spPr>
        <a:xfrm>
          <a:off x="1070292" y="288"/>
          <a:ext cx="1050983" cy="105098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49E68-4075-4E63-B133-935E552470C3}">
      <dsp:nvSpPr>
        <dsp:cNvPr id="0" name=""/>
        <dsp:cNvSpPr/>
      </dsp:nvSpPr>
      <dsp:spPr>
        <a:xfrm rot="10800000">
          <a:off x="1595784" y="1314306"/>
          <a:ext cx="5292361" cy="10509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454" tIns="182880" rIns="341376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i="0" kern="1200" dirty="0" err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Lingva.Skills</a:t>
          </a:r>
          <a:endParaRPr lang="ru-RU" sz="4800" b="1" kern="1200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858530" y="1314306"/>
        <a:ext cx="5029615" cy="1050983"/>
      </dsp:txXfrm>
    </dsp:sp>
    <dsp:sp modelId="{D8BEC658-AAC3-481C-B900-805C7342582B}">
      <dsp:nvSpPr>
        <dsp:cNvPr id="0" name=""/>
        <dsp:cNvSpPr/>
      </dsp:nvSpPr>
      <dsp:spPr>
        <a:xfrm>
          <a:off x="1070292" y="1314017"/>
          <a:ext cx="1050983" cy="105098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2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7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4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1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1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8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5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2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11/23/2019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8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174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84" r:id="rId5"/>
    <p:sldLayoutId id="2147483690" r:id="rId6"/>
    <p:sldLayoutId id="2147483691" r:id="rId7"/>
    <p:sldLayoutId id="2147483681" r:id="rId8"/>
    <p:sldLayoutId id="2147483682" r:id="rId9"/>
    <p:sldLayoutId id="2147483683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6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openxmlformats.org/officeDocument/2006/relationships/image" Target="../media/image10.png"/><Relationship Id="rId2" Type="http://schemas.openxmlformats.org/officeDocument/2006/relationships/image" Target="../media/image2.jpe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8.png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3B444AE8-1E37-4506-B92B-69E89F3CC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8" b="13234"/>
          <a:stretch/>
        </p:blipFill>
        <p:spPr>
          <a:xfrm>
            <a:off x="0" y="10"/>
            <a:ext cx="12191979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9949CD-1902-4B07-BF42-862C7DF3654A}"/>
              </a:ext>
            </a:extLst>
          </p:cNvPr>
          <p:cNvSpPr txBox="1"/>
          <p:nvPr/>
        </p:nvSpPr>
        <p:spPr>
          <a:xfrm>
            <a:off x="1792748" y="1563129"/>
            <a:ext cx="8606481" cy="3416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Онлайн-навчання.</a:t>
            </a:r>
          </a:p>
          <a:p>
            <a:pPr algn="ctr"/>
            <a:r>
              <a:rPr lang="uk-UA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Переваги та можливості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3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55173D4E-9176-41BF-97D8-CD3DF2EB3E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8" b="13234"/>
          <a:stretch/>
        </p:blipFill>
        <p:spPr>
          <a:xfrm>
            <a:off x="0" y="10"/>
            <a:ext cx="12191979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0A75DC-51AF-48E4-AD80-3546184AF101}"/>
              </a:ext>
            </a:extLst>
          </p:cNvPr>
          <p:cNvSpPr txBox="1"/>
          <p:nvPr/>
        </p:nvSpPr>
        <p:spPr>
          <a:xfrm>
            <a:off x="1093573" y="1285103"/>
            <a:ext cx="5517292" cy="4401205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i="1" u="sng" dirty="0">
                <a:latin typeface="+mj-lt"/>
              </a:rPr>
              <a:t>Онлайн-</a:t>
            </a:r>
            <a:r>
              <a:rPr lang="ru-RU" sz="4000" i="1" u="sng" dirty="0" err="1">
                <a:latin typeface="+mj-lt"/>
              </a:rPr>
              <a:t>навчання</a:t>
            </a:r>
            <a:r>
              <a:rPr lang="ru-RU" sz="4000" i="1" u="sng" dirty="0">
                <a:latin typeface="+mj-lt"/>
              </a:rPr>
              <a:t> - </a:t>
            </a:r>
            <a:r>
              <a:rPr lang="ru-RU" sz="4000" dirty="0" err="1">
                <a:latin typeface="+mj-lt"/>
              </a:rPr>
              <a:t>навчання</a:t>
            </a:r>
            <a:r>
              <a:rPr lang="ru-RU" sz="4000" dirty="0">
                <a:latin typeface="+mj-lt"/>
              </a:rPr>
              <a:t>, </a:t>
            </a:r>
            <a:r>
              <a:rPr lang="ru-RU" sz="4000" dirty="0" err="1">
                <a:latin typeface="+mj-lt"/>
              </a:rPr>
              <a:t>що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здійснюється</a:t>
            </a:r>
            <a:r>
              <a:rPr lang="ru-RU" sz="4000" dirty="0">
                <a:latin typeface="+mj-lt"/>
              </a:rPr>
              <a:t> з </a:t>
            </a:r>
            <a:r>
              <a:rPr lang="ru-RU" sz="4000" dirty="0" err="1">
                <a:latin typeface="+mj-lt"/>
              </a:rPr>
              <a:t>використанням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ресурсів</a:t>
            </a:r>
            <a:r>
              <a:rPr lang="ru-RU" sz="4000" dirty="0">
                <a:latin typeface="+mj-lt"/>
              </a:rPr>
              <a:t> та </a:t>
            </a:r>
            <a:r>
              <a:rPr lang="ru-RU" sz="4000" dirty="0" err="1">
                <a:latin typeface="+mj-lt"/>
              </a:rPr>
              <a:t>технологій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глобальної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мережі</a:t>
            </a:r>
            <a:r>
              <a:rPr lang="ru-RU" sz="4000" dirty="0">
                <a:latin typeface="+mj-lt"/>
              </a:rPr>
              <a:t> </a:t>
            </a:r>
            <a:r>
              <a:rPr lang="ru-RU" sz="4000" dirty="0" err="1">
                <a:latin typeface="+mj-lt"/>
              </a:rPr>
              <a:t>Інтернет</a:t>
            </a:r>
            <a:r>
              <a:rPr lang="ru-RU" sz="4000" dirty="0">
                <a:latin typeface="+mj-lt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F00269B-6387-4A6B-89FF-0AE258DE5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584" y="1468045"/>
            <a:ext cx="3805881" cy="380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9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EF33488F-7137-4C78-8E6F-5A8D9786C9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8" b="13234"/>
          <a:stretch/>
        </p:blipFill>
        <p:spPr>
          <a:xfrm>
            <a:off x="0" y="10"/>
            <a:ext cx="12191979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F24F42-B192-440C-9295-0093F95C4A2C}"/>
              </a:ext>
            </a:extLst>
          </p:cNvPr>
          <p:cNvSpPr txBox="1"/>
          <p:nvPr/>
        </p:nvSpPr>
        <p:spPr>
          <a:xfrm>
            <a:off x="385665" y="4397828"/>
            <a:ext cx="11526416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/>
              <a:t>Освітні</a:t>
            </a:r>
            <a:r>
              <a:rPr lang="ru-RU" sz="3600" dirty="0"/>
              <a:t> </a:t>
            </a:r>
            <a:r>
              <a:rPr lang="ru-RU" sz="3600" dirty="0" err="1"/>
              <a:t>платформи</a:t>
            </a:r>
            <a:r>
              <a:rPr lang="ru-RU" sz="3600" dirty="0"/>
              <a:t> </a:t>
            </a:r>
            <a:r>
              <a:rPr lang="ru-RU" sz="3600" dirty="0" err="1"/>
              <a:t>дають</a:t>
            </a:r>
            <a:r>
              <a:rPr lang="ru-RU" sz="3600" dirty="0"/>
              <a:t> </a:t>
            </a:r>
            <a:r>
              <a:rPr lang="ru-RU" sz="3600" dirty="0" err="1"/>
              <a:t>можливість</a:t>
            </a:r>
            <a:r>
              <a:rPr lang="ru-RU" sz="3600" dirty="0"/>
              <a:t> </a:t>
            </a:r>
            <a:r>
              <a:rPr lang="ru-RU" sz="3600" dirty="0" err="1"/>
              <a:t>отримувати</a:t>
            </a:r>
            <a:r>
              <a:rPr lang="ru-RU" sz="3600" dirty="0"/>
              <a:t> </a:t>
            </a:r>
            <a:r>
              <a:rPr lang="ru-RU" sz="3600" dirty="0" err="1"/>
              <a:t>нові</a:t>
            </a:r>
            <a:r>
              <a:rPr lang="ru-RU" sz="3600" dirty="0"/>
              <a:t> </a:t>
            </a:r>
            <a:r>
              <a:rPr lang="ru-RU" sz="3600" dirty="0" err="1"/>
              <a:t>знання</a:t>
            </a:r>
            <a:r>
              <a:rPr lang="ru-RU" sz="3600" dirty="0"/>
              <a:t> легко й </a:t>
            </a:r>
            <a:r>
              <a:rPr lang="ru-RU" sz="3600" dirty="0" err="1"/>
              <a:t>ефективно</a:t>
            </a:r>
            <a:r>
              <a:rPr lang="ru-RU" sz="3600" dirty="0"/>
              <a:t>. </a:t>
            </a:r>
            <a:r>
              <a:rPr lang="ru-RU" sz="3600" dirty="0" err="1"/>
              <a:t>Дослідження</a:t>
            </a:r>
            <a:r>
              <a:rPr lang="ru-RU" sz="3600" dirty="0"/>
              <a:t> </a:t>
            </a:r>
            <a:r>
              <a:rPr lang="ru-RU" sz="3600" dirty="0" err="1"/>
              <a:t>показує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через 10 </a:t>
            </a:r>
            <a:r>
              <a:rPr lang="ru-RU" sz="3600" dirty="0" err="1"/>
              <a:t>років</a:t>
            </a:r>
            <a:r>
              <a:rPr lang="ru-RU" sz="3600" dirty="0"/>
              <a:t> </a:t>
            </a:r>
            <a:r>
              <a:rPr lang="ru-RU" sz="3600" dirty="0" err="1"/>
              <a:t>кількість</a:t>
            </a:r>
            <a:r>
              <a:rPr lang="ru-RU" sz="3600" dirty="0"/>
              <a:t> </a:t>
            </a:r>
            <a:r>
              <a:rPr lang="ru-RU" sz="3600" dirty="0" err="1"/>
              <a:t>студентів</a:t>
            </a:r>
            <a:r>
              <a:rPr lang="ru-RU" sz="3600" dirty="0"/>
              <a:t> у </a:t>
            </a:r>
            <a:r>
              <a:rPr lang="ru-RU" sz="3600" dirty="0" err="1"/>
              <a:t>світі</a:t>
            </a:r>
            <a:r>
              <a:rPr lang="ru-RU" sz="3600" dirty="0"/>
              <a:t> </a:t>
            </a:r>
            <a:r>
              <a:rPr lang="ru-RU" sz="3600" dirty="0" err="1"/>
              <a:t>збільшиться</a:t>
            </a:r>
            <a:r>
              <a:rPr lang="ru-RU" sz="3600" dirty="0"/>
              <a:t> </a:t>
            </a:r>
            <a:r>
              <a:rPr lang="ru-RU" sz="3600" dirty="0" err="1"/>
              <a:t>вдвічі</a:t>
            </a:r>
            <a:r>
              <a:rPr lang="ru-RU" sz="3600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13F4970-0E96-4A2F-9974-CD08DF5DDA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73" y="270493"/>
            <a:ext cx="7714645" cy="41273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89FBAB-CE95-4844-B17A-B387ED2877DF}"/>
              </a:ext>
            </a:extLst>
          </p:cNvPr>
          <p:cNvSpPr txBox="1"/>
          <p:nvPr/>
        </p:nvSpPr>
        <p:spPr>
          <a:xfrm>
            <a:off x="8434873" y="1237862"/>
            <a:ext cx="312886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Онлайн-</a:t>
            </a:r>
            <a:r>
              <a:rPr lang="ru-RU" sz="2800" i="1" dirty="0" err="1"/>
              <a:t>освіта</a:t>
            </a:r>
            <a:r>
              <a:rPr lang="ru-RU" sz="2800" i="1" dirty="0"/>
              <a:t> в </a:t>
            </a:r>
            <a:r>
              <a:rPr lang="ru-RU" sz="2800" i="1" dirty="0" err="1"/>
              <a:t>усьому</a:t>
            </a:r>
            <a:r>
              <a:rPr lang="ru-RU" sz="2800" i="1" dirty="0"/>
              <a:t> </a:t>
            </a:r>
            <a:r>
              <a:rPr lang="ru-RU" sz="2800" i="1" dirty="0" err="1"/>
              <a:t>світі</a:t>
            </a:r>
            <a:r>
              <a:rPr lang="ru-RU" sz="2800" i="1" dirty="0"/>
              <a:t> </a:t>
            </a:r>
            <a:r>
              <a:rPr lang="ru-RU" sz="2800" i="1" dirty="0" err="1"/>
              <a:t>набирає</a:t>
            </a:r>
            <a:r>
              <a:rPr lang="ru-RU" sz="2800" i="1" dirty="0"/>
              <a:t> </a:t>
            </a:r>
            <a:r>
              <a:rPr lang="ru-RU" sz="2800" i="1" dirty="0" err="1"/>
              <a:t>обертів</a:t>
            </a:r>
            <a:r>
              <a:rPr lang="ru-RU" sz="2800" i="1" dirty="0"/>
              <a:t>. </a:t>
            </a:r>
            <a:r>
              <a:rPr lang="ru-RU" sz="2800" i="1" dirty="0" err="1"/>
              <a:t>Вчитися</a:t>
            </a:r>
            <a:r>
              <a:rPr lang="ru-RU" sz="2800" i="1" dirty="0"/>
              <a:t> стало </a:t>
            </a:r>
            <a:r>
              <a:rPr lang="ru-RU" sz="2800" i="1" dirty="0" err="1"/>
              <a:t>легше</a:t>
            </a:r>
            <a:r>
              <a:rPr lang="ru-RU" sz="2800" i="1" dirty="0"/>
              <a:t> і </a:t>
            </a:r>
            <a:r>
              <a:rPr lang="ru-RU" sz="2800" i="1" dirty="0" err="1"/>
              <a:t>цікавіше</a:t>
            </a:r>
            <a:endParaRPr lang="ru-RU" sz="28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69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FA24B18C-324F-4BE9-BA04-7CE7073F8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8" b="13234"/>
          <a:stretch/>
        </p:blipFill>
        <p:spPr>
          <a:xfrm>
            <a:off x="0" y="10"/>
            <a:ext cx="12191979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B82F7D-23B3-44CB-B9ED-6CF635A2DED7}"/>
              </a:ext>
            </a:extLst>
          </p:cNvPr>
          <p:cNvSpPr txBox="1"/>
          <p:nvPr/>
        </p:nvSpPr>
        <p:spPr>
          <a:xfrm>
            <a:off x="2020331" y="1124464"/>
            <a:ext cx="7617940" cy="830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Сучасні тенденції освіти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48A3C746-50AB-449B-A10F-71520D988088}"/>
              </a:ext>
            </a:extLst>
          </p:cNvPr>
          <p:cNvSpPr/>
          <p:nvPr/>
        </p:nvSpPr>
        <p:spPr>
          <a:xfrm rot="2188389">
            <a:off x="1903699" y="2143757"/>
            <a:ext cx="1291281" cy="1365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E5DD1C7E-E863-47DF-8519-DE94FA370B18}"/>
              </a:ext>
            </a:extLst>
          </p:cNvPr>
          <p:cNvSpPr/>
          <p:nvPr/>
        </p:nvSpPr>
        <p:spPr>
          <a:xfrm>
            <a:off x="5183660" y="2271690"/>
            <a:ext cx="1291281" cy="2090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BDE43266-55BA-4677-AD31-C97F9493B3D4}"/>
              </a:ext>
            </a:extLst>
          </p:cNvPr>
          <p:cNvSpPr/>
          <p:nvPr/>
        </p:nvSpPr>
        <p:spPr>
          <a:xfrm rot="20431097">
            <a:off x="8381293" y="2217599"/>
            <a:ext cx="1291281" cy="1365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56DB89-6190-4D1F-912F-231D79865748}"/>
              </a:ext>
            </a:extLst>
          </p:cNvPr>
          <p:cNvSpPr txBox="1"/>
          <p:nvPr/>
        </p:nvSpPr>
        <p:spPr>
          <a:xfrm>
            <a:off x="593124" y="3978876"/>
            <a:ext cx="2881233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600" dirty="0"/>
              <a:t>модульність</a:t>
            </a:r>
            <a:endParaRPr lang="ru-RU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A1B7C-9023-48EE-A4AD-C8FD1F3BABFB}"/>
              </a:ext>
            </a:extLst>
          </p:cNvPr>
          <p:cNvSpPr txBox="1"/>
          <p:nvPr/>
        </p:nvSpPr>
        <p:spPr>
          <a:xfrm>
            <a:off x="7692081" y="3996811"/>
            <a:ext cx="4226011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600" dirty="0" err="1"/>
              <a:t>багатоканальність</a:t>
            </a:r>
            <a:endParaRPr lang="ru-RU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2023EE-E4DC-4C34-A6C0-0E84AA2F5C4C}"/>
              </a:ext>
            </a:extLst>
          </p:cNvPr>
          <p:cNvSpPr txBox="1"/>
          <p:nvPr/>
        </p:nvSpPr>
        <p:spPr>
          <a:xfrm>
            <a:off x="3113904" y="4952697"/>
            <a:ext cx="5301048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Lifelong Education</a:t>
            </a:r>
            <a:endParaRPr lang="uk-UA" sz="3600" dirty="0"/>
          </a:p>
          <a:p>
            <a:pPr algn="ctr"/>
            <a:r>
              <a:rPr lang="uk-UA" sz="3600" dirty="0"/>
              <a:t>(безперервне навчання)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8283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CEE54916-98C5-41C3-8E4F-B67A203DCB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8" b="13234"/>
          <a:stretch/>
        </p:blipFill>
        <p:spPr>
          <a:xfrm>
            <a:off x="0" y="10"/>
            <a:ext cx="12191979" cy="6857990"/>
          </a:xfrm>
          <a:prstGeom prst="rect">
            <a:avLst/>
          </a:prstGeom>
        </p:spPr>
      </p:pic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4CDEA8C-107B-42C9-8F02-568E88CD5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601517"/>
              </p:ext>
            </p:extLst>
          </p:nvPr>
        </p:nvGraphicFramePr>
        <p:xfrm>
          <a:off x="2187146" y="61784"/>
          <a:ext cx="9811266" cy="6654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2B207E0-D79D-485F-8C1B-34B30A8F7E47}"/>
              </a:ext>
            </a:extLst>
          </p:cNvPr>
          <p:cNvSpPr txBox="1"/>
          <p:nvPr/>
        </p:nvSpPr>
        <p:spPr>
          <a:xfrm>
            <a:off x="1255592" y="451021"/>
            <a:ext cx="886268" cy="5875638"/>
          </a:xfrm>
          <a:prstGeom prst="rect">
            <a:avLst/>
          </a:prstGeom>
          <a:scene3d>
            <a:camera prst="perspectiveRight"/>
            <a:lightRig rig="flat" dir="tl">
              <a:rot lat="0" lon="0" rev="4200000"/>
            </a:lightRig>
          </a:scene3d>
          <a:sp3d prstMaterial="flat">
            <a:bevelT w="50800" h="63500" prst="ribl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wordArtVert" wrap="square" rtlCol="0" anchor="ctr">
            <a:spAutoFit/>
          </a:bodyPr>
          <a:lstStyle/>
          <a:p>
            <a:r>
              <a:rPr lang="uk-UA" sz="4000" b="1" dirty="0"/>
              <a:t>ПЕРЕВАГИ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83552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24925C87-4B3E-461B-BF03-EFF2839A55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8" b="13234"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F880BE-0244-47CF-9A96-B9927F7808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459" y="222420"/>
            <a:ext cx="5881817" cy="58818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E54919-6A4A-41CB-8C49-1D890E1A3C97}"/>
              </a:ext>
            </a:extLst>
          </p:cNvPr>
          <p:cNvSpPr txBox="1"/>
          <p:nvPr/>
        </p:nvSpPr>
        <p:spPr>
          <a:xfrm>
            <a:off x="873211" y="1421028"/>
            <a:ext cx="4423718" cy="36933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/>
              <a:t>Топ-5 платформ для онлайн-</a:t>
            </a:r>
            <a:r>
              <a:rPr lang="ru-RU" sz="5400" b="1" dirty="0" err="1"/>
              <a:t>освіти</a:t>
            </a:r>
            <a:endParaRPr lang="ru-RU" sz="5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60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1EA4695C-221E-4C8B-B565-3900527138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8" b="13234"/>
          <a:stretch/>
        </p:blipFill>
        <p:spPr>
          <a:xfrm>
            <a:off x="0" y="10"/>
            <a:ext cx="12191979" cy="6857990"/>
          </a:xfrm>
          <a:prstGeom prst="rect">
            <a:avLst/>
          </a:prstGeom>
        </p:spPr>
      </p:pic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46FA715A-DE84-47E5-8184-E77D7F14D5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1833741"/>
              </p:ext>
            </p:extLst>
          </p:nvPr>
        </p:nvGraphicFramePr>
        <p:xfrm>
          <a:off x="2032000" y="719667"/>
          <a:ext cx="8128000" cy="346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D7A212A1-F812-4851-8DF5-5BB61BCBE9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6592362"/>
              </p:ext>
            </p:extLst>
          </p:nvPr>
        </p:nvGraphicFramePr>
        <p:xfrm>
          <a:off x="2116770" y="4405184"/>
          <a:ext cx="7958438" cy="236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4AFD87C-6A0F-4307-A424-D97BF0A023E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641" y="720294"/>
            <a:ext cx="2474346" cy="96703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4EB3672-FE2F-4DAB-90B2-0264A0CD247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552" y="1969050"/>
            <a:ext cx="1806435" cy="99095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83C6258-F06A-4695-BC10-1933C3C693C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72" y="3191813"/>
            <a:ext cx="1418315" cy="99095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DD1FF2F-C835-43F3-99B0-F019816F09A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5742288"/>
            <a:ext cx="2238987" cy="102521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19B4CCB-547C-4567-BE80-C6F929F9432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281" y="4405184"/>
            <a:ext cx="1826088" cy="111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4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C2A560CF-56A5-4067-A15C-E3341C78E1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8" b="13234"/>
          <a:stretch/>
        </p:blipFill>
        <p:spPr>
          <a:xfrm>
            <a:off x="0" y="10"/>
            <a:ext cx="12191979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CFDCD65-6BCD-477F-BF0A-FD9711D6E631}"/>
              </a:ext>
            </a:extLst>
          </p:cNvPr>
          <p:cNvSpPr txBox="1"/>
          <p:nvPr/>
        </p:nvSpPr>
        <p:spPr>
          <a:xfrm>
            <a:off x="1767016" y="2465174"/>
            <a:ext cx="9174892" cy="144655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8800" dirty="0"/>
              <a:t>Дякую за увагу!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044388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33E34"/>
      </a:dk2>
      <a:lt2>
        <a:srgbClr val="E9E7E4"/>
      </a:lt2>
      <a:accent1>
        <a:srgbClr val="8EA3CF"/>
      </a:accent1>
      <a:accent2>
        <a:srgbClr val="6EACC1"/>
      </a:accent2>
      <a:accent3>
        <a:srgbClr val="76ACA4"/>
      </a:accent3>
      <a:accent4>
        <a:srgbClr val="6AB389"/>
      </a:accent4>
      <a:accent5>
        <a:srgbClr val="73B274"/>
      </a:accent5>
      <a:accent6>
        <a:srgbClr val="84AE67"/>
      </a:accent6>
      <a:hlink>
        <a:srgbClr val="938059"/>
      </a:hlink>
      <a:folHlink>
        <a:srgbClr val="848484"/>
      </a:folHlink>
    </a:clrScheme>
    <a:fontScheme name="Savon">
      <a:majorFont>
        <a:latin typeface="Edwardian Script IT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emb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98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Bembo</vt:lpstr>
      <vt:lpstr>Edwardian Script ITC</vt:lpstr>
      <vt:lpstr>Garamond</vt:lpstr>
      <vt:lpstr>SavonVTI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Архипова</dc:creator>
  <cp:lastModifiedBy>Марина Архипова</cp:lastModifiedBy>
  <cp:revision>8</cp:revision>
  <dcterms:created xsi:type="dcterms:W3CDTF">2019-11-23T21:15:10Z</dcterms:created>
  <dcterms:modified xsi:type="dcterms:W3CDTF">2019-11-23T22:19:58Z</dcterms:modified>
</cp:coreProperties>
</file>