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59" r:id="rId5"/>
    <p:sldId id="264" r:id="rId6"/>
    <p:sldId id="260" r:id="rId7"/>
    <p:sldId id="26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CD02F-D372-480E-8C8F-337B4ADFFA5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E3ECA7E-122F-49AA-A636-1911A3E69E49}">
      <dgm:prSet phldrT="[Текст]" custT="1"/>
      <dgm:spPr/>
      <dgm:t>
        <a:bodyPr/>
        <a:lstStyle/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Створити нову форму (створити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акаунт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(якщо відсутній); створити нову форму, назвати форму</a:t>
          </a:r>
        </a:p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Оформити форму й задати певні налаштування (адаптувати зовнішній вигляд під цільову аудиторію; налаштувати місце збереження відповідей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респодентів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оголосити правила оповіщення, унесені дані до форми)</a:t>
          </a:r>
        </a:p>
      </dgm:t>
    </dgm:pt>
    <dgm:pt modelId="{D412D8EE-9C41-4242-81B2-644B762DC932}" type="parTrans" cxnId="{09C122CC-7356-4E6E-B9A0-362F9D139E46}">
      <dgm:prSet/>
      <dgm:spPr/>
      <dgm:t>
        <a:bodyPr/>
        <a:lstStyle/>
        <a:p>
          <a:endParaRPr lang="uk-UA"/>
        </a:p>
      </dgm:t>
    </dgm:pt>
    <dgm:pt modelId="{BEFD7C90-C26D-4B6D-A7DF-51CF4547B921}" type="sibTrans" cxnId="{09C122CC-7356-4E6E-B9A0-362F9D139E46}">
      <dgm:prSet/>
      <dgm:spPr/>
      <dgm:t>
        <a:bodyPr/>
        <a:lstStyle/>
        <a:p>
          <a:endParaRPr lang="uk-UA"/>
        </a:p>
      </dgm:t>
    </dgm:pt>
    <dgm:pt modelId="{C904C37D-CD17-4935-A5E0-335B8BF041F3}">
      <dgm:prSet phldrT="[Текст]" custT="1"/>
      <dgm:spPr/>
      <dgm:t>
        <a:bodyPr/>
        <a:lstStyle/>
        <a:p>
          <a:pPr algn="just"/>
          <a:endParaRPr lang="uk-UA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Розмістити запитання (додати запитання різних типів, відредагувати (видалити), додати  за потреби зображення, відео, розділи і сторінки)</a:t>
          </a:r>
        </a:p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Налаштувати спільний доступ до форми</a:t>
          </a:r>
        </a:p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CF661-D243-4125-97D6-324CF71ED567}" type="parTrans" cxnId="{058D5CD1-BE33-4684-BA94-144C0EAABE00}">
      <dgm:prSet/>
      <dgm:spPr/>
      <dgm:t>
        <a:bodyPr/>
        <a:lstStyle/>
        <a:p>
          <a:endParaRPr lang="uk-UA"/>
        </a:p>
      </dgm:t>
    </dgm:pt>
    <dgm:pt modelId="{B6940EA4-7E8B-4455-B79E-6D9C7ADB95AE}" type="sibTrans" cxnId="{058D5CD1-BE33-4684-BA94-144C0EAABE00}">
      <dgm:prSet/>
      <dgm:spPr/>
      <dgm:t>
        <a:bodyPr/>
        <a:lstStyle/>
        <a:p>
          <a:endParaRPr lang="uk-UA"/>
        </a:p>
      </dgm:t>
    </dgm:pt>
    <dgm:pt modelId="{BB3CE81C-756C-45F1-8158-6526AC34DB90}">
      <dgm:prSet phldrT="[Текст]" custT="1"/>
      <dgm:spPr/>
      <dgm:t>
        <a:bodyPr/>
        <a:lstStyle/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Відіслати форму 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респондентам</a:t>
          </a:r>
          <a:endParaRPr lang="uk-UA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Заповнити форму (за потреби) і проаналізувати отримані результати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D99FA-D233-4126-AAE9-5D998671E1E6}" type="parTrans" cxnId="{85D99851-9599-4981-99E0-7365CB5BB1DB}">
      <dgm:prSet/>
      <dgm:spPr/>
      <dgm:t>
        <a:bodyPr/>
        <a:lstStyle/>
        <a:p>
          <a:endParaRPr lang="uk-UA"/>
        </a:p>
      </dgm:t>
    </dgm:pt>
    <dgm:pt modelId="{8D4E73FE-0ADA-4F4C-8EAE-6428AE1D200E}" type="sibTrans" cxnId="{85D99851-9599-4981-99E0-7365CB5BB1DB}">
      <dgm:prSet/>
      <dgm:spPr/>
      <dgm:t>
        <a:bodyPr/>
        <a:lstStyle/>
        <a:p>
          <a:endParaRPr lang="uk-UA"/>
        </a:p>
      </dgm:t>
    </dgm:pt>
    <dgm:pt modelId="{17972CEC-984E-4A05-AE36-75FE88946A97}" type="pres">
      <dgm:prSet presAssocID="{2E0CD02F-D372-480E-8C8F-337B4ADFF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04247-43D3-43E6-8E4D-CC0CB1575E28}" type="pres">
      <dgm:prSet presAssocID="{6E3ECA7E-122F-49AA-A636-1911A3E69E49}" presName="parentLin" presStyleCnt="0"/>
      <dgm:spPr/>
    </dgm:pt>
    <dgm:pt modelId="{2AB278A2-06FA-4D69-A378-912300FE6ACA}" type="pres">
      <dgm:prSet presAssocID="{6E3ECA7E-122F-49AA-A636-1911A3E69E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7D268A-D18D-4AA1-933D-D62CD4322216}" type="pres">
      <dgm:prSet presAssocID="{6E3ECA7E-122F-49AA-A636-1911A3E69E49}" presName="parentText" presStyleLbl="node1" presStyleIdx="0" presStyleCnt="3" custScaleX="150037" custScaleY="284069" custLinFactNeighborX="-39426" custLinFactNeighborY="45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5B6120-4008-49C8-8FE8-F0D3CD692676}" type="pres">
      <dgm:prSet presAssocID="{6E3ECA7E-122F-49AA-A636-1911A3E69E49}" presName="negativeSpace" presStyleCnt="0"/>
      <dgm:spPr/>
    </dgm:pt>
    <dgm:pt modelId="{251C05BE-4B30-4C0D-BDB2-A02D0B178217}" type="pres">
      <dgm:prSet presAssocID="{6E3ECA7E-122F-49AA-A636-1911A3E69E49}" presName="childText" presStyleLbl="conFgAcc1" presStyleIdx="0" presStyleCnt="3">
        <dgm:presLayoutVars>
          <dgm:bulletEnabled val="1"/>
        </dgm:presLayoutVars>
      </dgm:prSet>
      <dgm:spPr/>
    </dgm:pt>
    <dgm:pt modelId="{462DCBF4-7367-4F20-989F-B934D1DD1F5C}" type="pres">
      <dgm:prSet presAssocID="{BEFD7C90-C26D-4B6D-A7DF-51CF4547B921}" presName="spaceBetweenRectangles" presStyleCnt="0"/>
      <dgm:spPr/>
    </dgm:pt>
    <dgm:pt modelId="{E9EB23DD-4838-473D-A665-1C4F8278D17F}" type="pres">
      <dgm:prSet presAssocID="{C904C37D-CD17-4935-A5E0-335B8BF041F3}" presName="parentLin" presStyleCnt="0"/>
      <dgm:spPr/>
    </dgm:pt>
    <dgm:pt modelId="{48FD8E1D-7F96-4D56-9ECC-C83EDC270E6E}" type="pres">
      <dgm:prSet presAssocID="{C904C37D-CD17-4935-A5E0-335B8BF041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817C8C-333E-4DCE-9EF3-3526DD51ECBA}" type="pres">
      <dgm:prSet presAssocID="{C904C37D-CD17-4935-A5E0-335B8BF041F3}" presName="parentText" presStyleLbl="node1" presStyleIdx="1" presStyleCnt="3" custScaleX="142857" custScaleY="190252" custLinFactNeighborX="-42222" custLinFactNeighborY="26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B84FED-BA20-43B3-AF23-465FA23397A8}" type="pres">
      <dgm:prSet presAssocID="{C904C37D-CD17-4935-A5E0-335B8BF041F3}" presName="negativeSpace" presStyleCnt="0"/>
      <dgm:spPr/>
    </dgm:pt>
    <dgm:pt modelId="{05E1E158-EB16-4D82-9AF2-6ECCDF0A8DAC}" type="pres">
      <dgm:prSet presAssocID="{C904C37D-CD17-4935-A5E0-335B8BF041F3}" presName="childText" presStyleLbl="conFgAcc1" presStyleIdx="1" presStyleCnt="3">
        <dgm:presLayoutVars>
          <dgm:bulletEnabled val="1"/>
        </dgm:presLayoutVars>
      </dgm:prSet>
      <dgm:spPr/>
    </dgm:pt>
    <dgm:pt modelId="{37DDA4B1-B048-4656-9FEF-6F638B2D6731}" type="pres">
      <dgm:prSet presAssocID="{B6940EA4-7E8B-4455-B79E-6D9C7ADB95AE}" presName="spaceBetweenRectangles" presStyleCnt="0"/>
      <dgm:spPr/>
    </dgm:pt>
    <dgm:pt modelId="{761B0DD1-E329-4F45-8091-C3B20AA7D146}" type="pres">
      <dgm:prSet presAssocID="{BB3CE81C-756C-45F1-8158-6526AC34DB90}" presName="parentLin" presStyleCnt="0"/>
      <dgm:spPr/>
    </dgm:pt>
    <dgm:pt modelId="{E0B8B88A-D0DF-4EF1-932B-7386FE5CAF24}" type="pres">
      <dgm:prSet presAssocID="{BB3CE81C-756C-45F1-8158-6526AC34DB9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36BC4B9-6E80-4AD0-BB15-07E427E43F5A}" type="pres">
      <dgm:prSet presAssocID="{BB3CE81C-756C-45F1-8158-6526AC34DB90}" presName="parentText" presStyleLbl="node1" presStyleIdx="2" presStyleCnt="3" custScaleX="135676" custScaleY="161342" custLinFactNeighborX="-29237" custLinFactNeighborY="-108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D97B9-E9A5-4FEA-8B30-74D16FDB8BBD}" type="pres">
      <dgm:prSet presAssocID="{BB3CE81C-756C-45F1-8158-6526AC34DB90}" presName="negativeSpace" presStyleCnt="0"/>
      <dgm:spPr/>
    </dgm:pt>
    <dgm:pt modelId="{835E88A9-916C-4D73-AB76-734C2E72D45A}" type="pres">
      <dgm:prSet presAssocID="{BB3CE81C-756C-45F1-8158-6526AC34DB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A55840-8F1F-4F53-868C-C226E6A81C5D}" type="presOf" srcId="{C904C37D-CD17-4935-A5E0-335B8BF041F3}" destId="{48FD8E1D-7F96-4D56-9ECC-C83EDC270E6E}" srcOrd="0" destOrd="0" presId="urn:microsoft.com/office/officeart/2005/8/layout/list1"/>
    <dgm:cxn modelId="{85D99851-9599-4981-99E0-7365CB5BB1DB}" srcId="{2E0CD02F-D372-480E-8C8F-337B4ADFFA5D}" destId="{BB3CE81C-756C-45F1-8158-6526AC34DB90}" srcOrd="2" destOrd="0" parTransId="{91DD99FA-D233-4126-AAE9-5D998671E1E6}" sibTransId="{8D4E73FE-0ADA-4F4C-8EAE-6428AE1D200E}"/>
    <dgm:cxn modelId="{8FAA34C5-4CA1-4FBD-A9F9-BAE1514537D8}" type="presOf" srcId="{BB3CE81C-756C-45F1-8158-6526AC34DB90}" destId="{E0B8B88A-D0DF-4EF1-932B-7386FE5CAF24}" srcOrd="0" destOrd="0" presId="urn:microsoft.com/office/officeart/2005/8/layout/list1"/>
    <dgm:cxn modelId="{09C122CC-7356-4E6E-B9A0-362F9D139E46}" srcId="{2E0CD02F-D372-480E-8C8F-337B4ADFFA5D}" destId="{6E3ECA7E-122F-49AA-A636-1911A3E69E49}" srcOrd="0" destOrd="0" parTransId="{D412D8EE-9C41-4242-81B2-644B762DC932}" sibTransId="{BEFD7C90-C26D-4B6D-A7DF-51CF4547B921}"/>
    <dgm:cxn modelId="{E3429F2A-B4E4-4B7C-AF6B-9DEC4834CD63}" type="presOf" srcId="{BB3CE81C-756C-45F1-8158-6526AC34DB90}" destId="{C36BC4B9-6E80-4AD0-BB15-07E427E43F5A}" srcOrd="1" destOrd="0" presId="urn:microsoft.com/office/officeart/2005/8/layout/list1"/>
    <dgm:cxn modelId="{047812D5-4745-4251-BB02-6C5D5B3D5C2C}" type="presOf" srcId="{C904C37D-CD17-4935-A5E0-335B8BF041F3}" destId="{2A817C8C-333E-4DCE-9EF3-3526DD51ECBA}" srcOrd="1" destOrd="0" presId="urn:microsoft.com/office/officeart/2005/8/layout/list1"/>
    <dgm:cxn modelId="{104065B8-470D-461F-BD4A-575BAF226712}" type="presOf" srcId="{6E3ECA7E-122F-49AA-A636-1911A3E69E49}" destId="{2AB278A2-06FA-4D69-A378-912300FE6ACA}" srcOrd="0" destOrd="0" presId="urn:microsoft.com/office/officeart/2005/8/layout/list1"/>
    <dgm:cxn modelId="{058D5CD1-BE33-4684-BA94-144C0EAABE00}" srcId="{2E0CD02F-D372-480E-8C8F-337B4ADFFA5D}" destId="{C904C37D-CD17-4935-A5E0-335B8BF041F3}" srcOrd="1" destOrd="0" parTransId="{985CF661-D243-4125-97D6-324CF71ED567}" sibTransId="{B6940EA4-7E8B-4455-B79E-6D9C7ADB95AE}"/>
    <dgm:cxn modelId="{D4F8A376-A5F2-4F7A-9D20-89503EC1AD1C}" type="presOf" srcId="{6E3ECA7E-122F-49AA-A636-1911A3E69E49}" destId="{627D268A-D18D-4AA1-933D-D62CD4322216}" srcOrd="1" destOrd="0" presId="urn:microsoft.com/office/officeart/2005/8/layout/list1"/>
    <dgm:cxn modelId="{82115363-9F84-410A-828A-42298C4CBD2C}" type="presOf" srcId="{2E0CD02F-D372-480E-8C8F-337B4ADFFA5D}" destId="{17972CEC-984E-4A05-AE36-75FE88946A97}" srcOrd="0" destOrd="0" presId="urn:microsoft.com/office/officeart/2005/8/layout/list1"/>
    <dgm:cxn modelId="{F2C2A991-DC19-49F6-B0E0-6DA0A59DD03D}" type="presParOf" srcId="{17972CEC-984E-4A05-AE36-75FE88946A97}" destId="{C9204247-43D3-43E6-8E4D-CC0CB1575E28}" srcOrd="0" destOrd="0" presId="urn:microsoft.com/office/officeart/2005/8/layout/list1"/>
    <dgm:cxn modelId="{3F49874F-DA2D-4E1F-ADCA-4013EA198858}" type="presParOf" srcId="{C9204247-43D3-43E6-8E4D-CC0CB1575E28}" destId="{2AB278A2-06FA-4D69-A378-912300FE6ACA}" srcOrd="0" destOrd="0" presId="urn:microsoft.com/office/officeart/2005/8/layout/list1"/>
    <dgm:cxn modelId="{40891433-BDC7-4B3D-941A-A695C078B03C}" type="presParOf" srcId="{C9204247-43D3-43E6-8E4D-CC0CB1575E28}" destId="{627D268A-D18D-4AA1-933D-D62CD4322216}" srcOrd="1" destOrd="0" presId="urn:microsoft.com/office/officeart/2005/8/layout/list1"/>
    <dgm:cxn modelId="{EE9CBEC6-5FEF-4EA3-B810-5ADE3B0A7031}" type="presParOf" srcId="{17972CEC-984E-4A05-AE36-75FE88946A97}" destId="{3D5B6120-4008-49C8-8FE8-F0D3CD692676}" srcOrd="1" destOrd="0" presId="urn:microsoft.com/office/officeart/2005/8/layout/list1"/>
    <dgm:cxn modelId="{25A16C6F-3C76-4D7A-A964-1BCA49355640}" type="presParOf" srcId="{17972CEC-984E-4A05-AE36-75FE88946A97}" destId="{251C05BE-4B30-4C0D-BDB2-A02D0B178217}" srcOrd="2" destOrd="0" presId="urn:microsoft.com/office/officeart/2005/8/layout/list1"/>
    <dgm:cxn modelId="{BAE1D702-A045-4145-B638-60729E6B8A2B}" type="presParOf" srcId="{17972CEC-984E-4A05-AE36-75FE88946A97}" destId="{462DCBF4-7367-4F20-989F-B934D1DD1F5C}" srcOrd="3" destOrd="0" presId="urn:microsoft.com/office/officeart/2005/8/layout/list1"/>
    <dgm:cxn modelId="{86B95076-E5C8-4F01-B692-99A5015E1F2D}" type="presParOf" srcId="{17972CEC-984E-4A05-AE36-75FE88946A97}" destId="{E9EB23DD-4838-473D-A665-1C4F8278D17F}" srcOrd="4" destOrd="0" presId="urn:microsoft.com/office/officeart/2005/8/layout/list1"/>
    <dgm:cxn modelId="{4285B9FA-B36F-4917-AD90-C570A569AD3B}" type="presParOf" srcId="{E9EB23DD-4838-473D-A665-1C4F8278D17F}" destId="{48FD8E1D-7F96-4D56-9ECC-C83EDC270E6E}" srcOrd="0" destOrd="0" presId="urn:microsoft.com/office/officeart/2005/8/layout/list1"/>
    <dgm:cxn modelId="{878E1E81-D580-4D62-B1DC-BC2172EF6A0C}" type="presParOf" srcId="{E9EB23DD-4838-473D-A665-1C4F8278D17F}" destId="{2A817C8C-333E-4DCE-9EF3-3526DD51ECBA}" srcOrd="1" destOrd="0" presId="urn:microsoft.com/office/officeart/2005/8/layout/list1"/>
    <dgm:cxn modelId="{4BB20900-A321-4E7D-9F5A-E60233024934}" type="presParOf" srcId="{17972CEC-984E-4A05-AE36-75FE88946A97}" destId="{A0B84FED-BA20-43B3-AF23-465FA23397A8}" srcOrd="5" destOrd="0" presId="urn:microsoft.com/office/officeart/2005/8/layout/list1"/>
    <dgm:cxn modelId="{523B63C9-685B-4920-AFFD-37531486FF14}" type="presParOf" srcId="{17972CEC-984E-4A05-AE36-75FE88946A97}" destId="{05E1E158-EB16-4D82-9AF2-6ECCDF0A8DAC}" srcOrd="6" destOrd="0" presId="urn:microsoft.com/office/officeart/2005/8/layout/list1"/>
    <dgm:cxn modelId="{5C08C1F3-03B5-4599-9B26-DA334B59CC4E}" type="presParOf" srcId="{17972CEC-984E-4A05-AE36-75FE88946A97}" destId="{37DDA4B1-B048-4656-9FEF-6F638B2D6731}" srcOrd="7" destOrd="0" presId="urn:microsoft.com/office/officeart/2005/8/layout/list1"/>
    <dgm:cxn modelId="{9D0D204F-F0E4-4D88-B170-3C2EAF9FAFA5}" type="presParOf" srcId="{17972CEC-984E-4A05-AE36-75FE88946A97}" destId="{761B0DD1-E329-4F45-8091-C3B20AA7D146}" srcOrd="8" destOrd="0" presId="urn:microsoft.com/office/officeart/2005/8/layout/list1"/>
    <dgm:cxn modelId="{4D1DF2BB-DE08-4FA6-8980-101E072ED504}" type="presParOf" srcId="{761B0DD1-E329-4F45-8091-C3B20AA7D146}" destId="{E0B8B88A-D0DF-4EF1-932B-7386FE5CAF24}" srcOrd="0" destOrd="0" presId="urn:microsoft.com/office/officeart/2005/8/layout/list1"/>
    <dgm:cxn modelId="{5C97A94C-9C8C-4F7D-B9B9-25231381B867}" type="presParOf" srcId="{761B0DD1-E329-4F45-8091-C3B20AA7D146}" destId="{C36BC4B9-6E80-4AD0-BB15-07E427E43F5A}" srcOrd="1" destOrd="0" presId="urn:microsoft.com/office/officeart/2005/8/layout/list1"/>
    <dgm:cxn modelId="{8143DDF0-E772-4E61-BB33-2310C127CAA9}" type="presParOf" srcId="{17972CEC-984E-4A05-AE36-75FE88946A97}" destId="{22DD97B9-E9A5-4FEA-8B30-74D16FDB8BBD}" srcOrd="9" destOrd="0" presId="urn:microsoft.com/office/officeart/2005/8/layout/list1"/>
    <dgm:cxn modelId="{EAE9B36E-2943-476C-8B4C-B0602C3A2CF5}" type="presParOf" srcId="{17972CEC-984E-4A05-AE36-75FE88946A97}" destId="{835E88A9-916C-4D73-AB76-734C2E72D4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C05BE-4B30-4C0D-BDB2-A02D0B178217}">
      <dsp:nvSpPr>
        <dsp:cNvPr id="0" name=""/>
        <dsp:cNvSpPr/>
      </dsp:nvSpPr>
      <dsp:spPr>
        <a:xfrm>
          <a:off x="0" y="1807660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D268A-D18D-4AA1-933D-D62CD4322216}">
      <dsp:nvSpPr>
        <dsp:cNvPr id="0" name=""/>
        <dsp:cNvSpPr/>
      </dsp:nvSpPr>
      <dsp:spPr>
        <a:xfrm>
          <a:off x="251521" y="113552"/>
          <a:ext cx="8721990" cy="2096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Створити нову форму (створити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акаунт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(якщо відсутній); створити нову форму, назвати форму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Оформити форму й задати певні налаштування (адаптувати зовнішній вигляд під цільову аудиторію; налаштувати місце збереження відповідей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респодентів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оголосити правила оповіщення, унесені дані до форми)</a:t>
          </a:r>
        </a:p>
      </dsp:txBody>
      <dsp:txXfrm>
        <a:off x="353860" y="215891"/>
        <a:ext cx="8517312" cy="1891751"/>
      </dsp:txXfrm>
    </dsp:sp>
    <dsp:sp modelId="{05E1E158-EB16-4D82-9AF2-6ECCDF0A8DAC}">
      <dsp:nvSpPr>
        <dsp:cNvPr id="0" name=""/>
        <dsp:cNvSpPr/>
      </dsp:nvSpPr>
      <dsp:spPr>
        <a:xfrm>
          <a:off x="0" y="3607720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17C8C-333E-4DCE-9EF3-3526DD51ECBA}">
      <dsp:nvSpPr>
        <dsp:cNvPr id="0" name=""/>
        <dsp:cNvSpPr/>
      </dsp:nvSpPr>
      <dsp:spPr>
        <a:xfrm>
          <a:off x="251520" y="2592291"/>
          <a:ext cx="8706436" cy="1404059"/>
        </a:xfrm>
        <a:prstGeom prst="round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Розмістити запитання (додати запитання різних типів, відредагувати (видалити), додати  за потреби зображення, відео, розділи і сторінки)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Налаштувати спільний доступ до форми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061" y="2660832"/>
        <a:ext cx="8569354" cy="1266977"/>
      </dsp:txXfrm>
    </dsp:sp>
    <dsp:sp modelId="{835E88A9-916C-4D73-AB76-734C2E72D45A}">
      <dsp:nvSpPr>
        <dsp:cNvPr id="0" name=""/>
        <dsp:cNvSpPr/>
      </dsp:nvSpPr>
      <dsp:spPr>
        <a:xfrm>
          <a:off x="0" y="5194424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BC4B9-6E80-4AD0-BB15-07E427E43F5A}">
      <dsp:nvSpPr>
        <dsp:cNvPr id="0" name=""/>
        <dsp:cNvSpPr/>
      </dsp:nvSpPr>
      <dsp:spPr>
        <a:xfrm>
          <a:off x="323528" y="4364713"/>
          <a:ext cx="8684349" cy="1190703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Відіслати форму 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респондентам</a:t>
          </a:r>
          <a:endParaRPr lang="uk-UA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Заповнити форму (за потреби) і проаналізувати отримані результати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53" y="4422838"/>
        <a:ext cx="8568099" cy="107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ntl/uk_ua/forms/abou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61048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Каминіна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А.Е.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в освітньому процесі</a:t>
            </a:r>
            <a:br>
              <a:rPr lang="uk-UA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7255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solidFill>
                  <a:srgbClr val="0070C0"/>
                </a:solidFill>
              </a:rPr>
              <a:t>Це просто!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11233" r="25165" b="33879"/>
          <a:stretch/>
        </p:blipFill>
        <p:spPr bwMode="auto">
          <a:xfrm>
            <a:off x="2051720" y="1916832"/>
            <a:ext cx="51657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0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72444" y="404664"/>
            <a:ext cx="7155904" cy="66967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dirty="0" smtClean="0"/>
              <a:t>	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73767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15849" t="18056" r="41292" b="6548"/>
          <a:stretch/>
        </p:blipFill>
        <p:spPr bwMode="auto">
          <a:xfrm>
            <a:off x="7123010" y="4490699"/>
            <a:ext cx="2020990" cy="2060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196987"/>
            <a:ext cx="3144888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64323"/>
            <a:ext cx="5760640" cy="3861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зручний інструмент, за допомогою якого можна легко і швидко планувати, складати опитування, анкети, тести та вікторини, а також збирати іншу інформацію</a:t>
            </a:r>
          </a:p>
          <a:p>
            <a:pPr algn="just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405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323528" y="2060848"/>
            <a:ext cx="4320480" cy="1778496"/>
          </a:xfrm>
          <a:prstGeom prst="right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0270" y="369402"/>
            <a:ext cx="2088232" cy="13009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69402"/>
            <a:ext cx="1872208" cy="13009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4512" y="5045786"/>
            <a:ext cx="2709936" cy="1440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1" y="2564904"/>
            <a:ext cx="2232248" cy="1440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конкурси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5045786"/>
            <a:ext cx="2206679" cy="14405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</a:t>
            </a:r>
            <a:endParaRPr lang="uk-UA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зультат пошуку зображень за запитом &quot;картинки человеч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11373" r="14631" b="32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590465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створення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85769252"/>
              </p:ext>
            </p:extLst>
          </p:nvPr>
        </p:nvGraphicFramePr>
        <p:xfrm>
          <a:off x="0" y="836712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1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84076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Ресурси на допомогу: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852936"/>
            <a:ext cx="6400800" cy="10801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https://www.google.com/intl/uk_ua/forms/about/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9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577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endParaRPr lang="uk-UA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16069" r="18238" b="4137"/>
          <a:stretch/>
        </p:blipFill>
        <p:spPr bwMode="auto">
          <a:xfrm>
            <a:off x="2555776" y="3587188"/>
            <a:ext cx="4176464" cy="327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138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Google форми в освітньому процесі </vt:lpstr>
      <vt:lpstr>Це просто!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Ресурси на допомогу: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16</cp:revision>
  <dcterms:created xsi:type="dcterms:W3CDTF">2019-09-26T05:36:26Z</dcterms:created>
  <dcterms:modified xsi:type="dcterms:W3CDTF">2019-11-12T21:32:01Z</dcterms:modified>
</cp:coreProperties>
</file>