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4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1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2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1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2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9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7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2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495D-F13C-4475-8D46-6E5CEC9FFEA8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2861-B3CD-4ACD-838A-B46AE5516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6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ibliote4nyj-autoban.blogspot.com/2014_01_01_archive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lideshare.net/denystkachuk5/ss-4276349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65D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ов’язане зображення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7" r="1" b="21245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4974" y="1593320"/>
            <a:ext cx="9462052" cy="1446550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Тема: «7 найкращих сервісів для навчання онлайн»</a:t>
            </a:r>
            <a:endParaRPr lang="ru-RU" sz="44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012" y="5372907"/>
            <a:ext cx="3975718" cy="1015663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Підготувала:  студентка </a:t>
            </a:r>
            <a:r>
              <a:rPr lang="en-US" sz="2000" b="1" dirty="0">
                <a:solidFill>
                  <a:schemeClr val="bg1"/>
                </a:solidFill>
              </a:rPr>
              <a:t>VI</a:t>
            </a:r>
            <a:r>
              <a:rPr lang="uk-UA" sz="2000" b="1" dirty="0">
                <a:solidFill>
                  <a:schemeClr val="bg1"/>
                </a:solidFill>
              </a:rPr>
              <a:t> курсу</a:t>
            </a:r>
            <a:br>
              <a:rPr lang="uk-UA" sz="2000" b="1" dirty="0">
                <a:solidFill>
                  <a:schemeClr val="bg1"/>
                </a:solidFill>
              </a:rPr>
            </a:br>
            <a:r>
              <a:rPr lang="uk-UA" sz="2000" b="1" dirty="0">
                <a:solidFill>
                  <a:schemeClr val="bg1"/>
                </a:solidFill>
              </a:rPr>
              <a:t>Педагогічного інституту</a:t>
            </a:r>
            <a:br>
              <a:rPr lang="uk-UA" sz="2000" b="1" dirty="0">
                <a:solidFill>
                  <a:schemeClr val="bg1"/>
                </a:solidFill>
              </a:rPr>
            </a:br>
            <a:r>
              <a:rPr lang="uk-UA" sz="2000" b="1" dirty="0">
                <a:solidFill>
                  <a:schemeClr val="bg1"/>
                </a:solidFill>
              </a:rPr>
              <a:t>Єншина Марія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5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1.wp.com/inspired.com.ua/wp-content/uploads/2014/11/adafruit_1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 b="149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234" y="2968283"/>
            <a:ext cx="5064369" cy="2308324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Coursera </a:t>
            </a:r>
            <a:r>
              <a:rPr lang="ru-RU" b="1" dirty="0" err="1">
                <a:solidFill>
                  <a:schemeClr val="bg1"/>
                </a:solidFill>
              </a:rPr>
              <a:t>пропонує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своїм</a:t>
            </a:r>
            <a:r>
              <a:rPr lang="ru-RU" b="1" dirty="0">
                <a:solidFill>
                  <a:schemeClr val="bg1"/>
                </a:solidFill>
              </a:rPr>
              <a:t> слухачам </a:t>
            </a:r>
            <a:r>
              <a:rPr lang="ru-RU" b="1" dirty="0" err="1">
                <a:solidFill>
                  <a:schemeClr val="bg1"/>
                </a:solidFill>
              </a:rPr>
              <a:t>сотні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безкоштовних</a:t>
            </a:r>
            <a:r>
              <a:rPr lang="ru-RU" b="1" dirty="0">
                <a:solidFill>
                  <a:schemeClr val="bg1"/>
                </a:solidFill>
              </a:rPr>
              <a:t> онлайн-</a:t>
            </a:r>
            <a:r>
              <a:rPr lang="ru-RU" b="1" dirty="0" err="1">
                <a:solidFill>
                  <a:schemeClr val="bg1"/>
                </a:solidFill>
              </a:rPr>
              <a:t>курсів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різних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дисциплін</a:t>
            </a:r>
            <a:r>
              <a:rPr lang="ru-RU" b="1" dirty="0">
                <a:solidFill>
                  <a:schemeClr val="bg1"/>
                </a:solidFill>
              </a:rPr>
              <a:t>, у </a:t>
            </a:r>
            <a:r>
              <a:rPr lang="ru-RU" b="1" dirty="0" err="1">
                <a:solidFill>
                  <a:schemeClr val="bg1"/>
                </a:solidFill>
              </a:rPr>
              <a:t>разі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успішного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закінчення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яких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користувач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отримує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сертифікат</a:t>
            </a:r>
            <a:r>
              <a:rPr lang="ru-RU" b="1" dirty="0">
                <a:solidFill>
                  <a:schemeClr val="bg1"/>
                </a:solidFill>
              </a:rPr>
              <a:t> про </a:t>
            </a:r>
            <a:r>
              <a:rPr lang="ru-RU" b="1" dirty="0" err="1">
                <a:solidFill>
                  <a:schemeClr val="bg1"/>
                </a:solidFill>
              </a:rPr>
              <a:t>проходження</a:t>
            </a:r>
            <a:r>
              <a:rPr lang="ru-RU" b="1" dirty="0">
                <a:solidFill>
                  <a:schemeClr val="bg1"/>
                </a:solidFill>
              </a:rPr>
              <a:t> курсу. </a:t>
            </a:r>
            <a:r>
              <a:rPr lang="en-US" b="1" dirty="0">
                <a:solidFill>
                  <a:schemeClr val="bg1"/>
                </a:solidFill>
              </a:rPr>
              <a:t>Coursera </a:t>
            </a:r>
            <a:r>
              <a:rPr lang="ru-RU" b="1" dirty="0" err="1">
                <a:solidFill>
                  <a:schemeClr val="bg1"/>
                </a:solidFill>
              </a:rPr>
              <a:t>співпрацює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університетами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різних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країн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світу</a:t>
            </a:r>
            <a:r>
              <a:rPr lang="ru-RU" b="1" dirty="0">
                <a:solidFill>
                  <a:schemeClr val="bg1"/>
                </a:solidFill>
              </a:rPr>
              <a:t> для </a:t>
            </a:r>
            <a:r>
              <a:rPr lang="ru-RU" b="1" dirty="0" err="1">
                <a:solidFill>
                  <a:schemeClr val="bg1"/>
                </a:solidFill>
              </a:rPr>
              <a:t>викладання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курсів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навчальних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закладів</a:t>
            </a:r>
            <a:r>
              <a:rPr lang="ru-RU" b="1" dirty="0">
                <a:solidFill>
                  <a:schemeClr val="bg1"/>
                </a:solidFill>
              </a:rPr>
              <a:t> онлайн.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0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0.wp.com/inspired.com.ua/wp-content/uploads/2014/11/Khan-Acade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790" y="2955234"/>
            <a:ext cx="4373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pl-PL" b="1" dirty="0">
                <a:solidFill>
                  <a:schemeClr val="bg1"/>
                </a:solidFill>
              </a:rPr>
              <a:t>Khan Academy</a:t>
            </a:r>
            <a:r>
              <a:rPr lang="en-US" b="1" dirty="0">
                <a:solidFill>
                  <a:schemeClr val="bg1"/>
                </a:solidFill>
              </a:rPr>
              <a:t> – o</a:t>
            </a:r>
            <a:r>
              <a:rPr lang="ru-RU" b="1" dirty="0" err="1">
                <a:solidFill>
                  <a:schemeClr val="bg1"/>
                </a:solidFill>
              </a:rPr>
              <a:t>світня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організація</a:t>
            </a:r>
            <a:r>
              <a:rPr lang="ru-RU" b="1" dirty="0">
                <a:solidFill>
                  <a:schemeClr val="bg1"/>
                </a:solidFill>
              </a:rPr>
              <a:t>, яка </a:t>
            </a:r>
            <a:r>
              <a:rPr lang="ru-RU" b="1" dirty="0" err="1">
                <a:solidFill>
                  <a:schemeClr val="bg1"/>
                </a:solidFill>
              </a:rPr>
              <a:t>була</a:t>
            </a:r>
            <a:r>
              <a:rPr lang="ru-RU" b="1" dirty="0">
                <a:solidFill>
                  <a:schemeClr val="bg1"/>
                </a:solidFill>
              </a:rPr>
              <a:t> створена </a:t>
            </a:r>
            <a:r>
              <a:rPr lang="ru-RU" b="1" dirty="0" err="1">
                <a:solidFill>
                  <a:schemeClr val="bg1"/>
                </a:solidFill>
              </a:rPr>
              <a:t>ще</a:t>
            </a:r>
            <a:r>
              <a:rPr lang="ru-RU" b="1" dirty="0">
                <a:solidFill>
                  <a:schemeClr val="bg1"/>
                </a:solidFill>
              </a:rPr>
              <a:t> у 2006 </a:t>
            </a:r>
            <a:r>
              <a:rPr lang="ru-RU" b="1" dirty="0" err="1">
                <a:solidFill>
                  <a:schemeClr val="bg1"/>
                </a:solidFill>
              </a:rPr>
              <a:t>році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Мета </a:t>
            </a:r>
            <a:r>
              <a:rPr lang="ru-RU" b="1" dirty="0" err="1">
                <a:solidFill>
                  <a:schemeClr val="bg1"/>
                </a:solidFill>
              </a:rPr>
              <a:t>організації</a:t>
            </a:r>
            <a:r>
              <a:rPr lang="ru-RU" b="1" dirty="0">
                <a:solidFill>
                  <a:schemeClr val="bg1"/>
                </a:solidFill>
              </a:rPr>
              <a:t> – </a:t>
            </a:r>
            <a:r>
              <a:rPr lang="ru-RU" b="1" dirty="0" err="1">
                <a:solidFill>
                  <a:schemeClr val="bg1"/>
                </a:solidFill>
              </a:rPr>
              <a:t>надання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якісної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освіти</a:t>
            </a:r>
            <a:r>
              <a:rPr lang="ru-RU" b="1" dirty="0">
                <a:solidFill>
                  <a:schemeClr val="bg1"/>
                </a:solidFill>
              </a:rPr>
              <a:t> кожному і </a:t>
            </a:r>
            <a:r>
              <a:rPr lang="ru-RU" b="1" dirty="0" err="1">
                <a:solidFill>
                  <a:schemeClr val="bg1"/>
                </a:solidFill>
              </a:rPr>
              <a:t>всюди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ru-RU" b="1" dirty="0">
                <a:solidFill>
                  <a:schemeClr val="bg1"/>
                </a:solidFill>
              </a:rPr>
              <a:t>На </a:t>
            </a:r>
            <a:r>
              <a:rPr lang="ru-RU" b="1" dirty="0" err="1">
                <a:solidFill>
                  <a:schemeClr val="bg1"/>
                </a:solidFill>
              </a:rPr>
              <a:t>сайті</a:t>
            </a:r>
            <a:r>
              <a:rPr lang="ru-RU" b="1" dirty="0">
                <a:solidFill>
                  <a:schemeClr val="bg1"/>
                </a:solidFill>
              </a:rPr>
              <a:t> є </a:t>
            </a:r>
            <a:r>
              <a:rPr lang="ru-RU" b="1" dirty="0" err="1">
                <a:solidFill>
                  <a:schemeClr val="bg1"/>
                </a:solidFill>
              </a:rPr>
              <a:t>кілька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тисяч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безкоштовних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мікролекцій</a:t>
            </a:r>
            <a:r>
              <a:rPr lang="ru-RU" b="1" dirty="0">
                <a:solidFill>
                  <a:schemeClr val="bg1"/>
                </a:solidFill>
              </a:rPr>
              <a:t> з математики, </a:t>
            </a:r>
            <a:r>
              <a:rPr lang="ru-RU" b="1" dirty="0" err="1">
                <a:solidFill>
                  <a:schemeClr val="bg1"/>
                </a:solidFill>
              </a:rPr>
              <a:t>фізики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хімії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історії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фінансів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економіки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біології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мистецтва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комп’ютерних</a:t>
            </a:r>
            <a:r>
              <a:rPr lang="ru-RU" b="1" dirty="0">
                <a:solidFill>
                  <a:schemeClr val="bg1"/>
                </a:solidFill>
              </a:rPr>
              <a:t> наук та </a:t>
            </a:r>
            <a:r>
              <a:rPr lang="ru-RU" b="1" dirty="0" err="1">
                <a:solidFill>
                  <a:schemeClr val="bg1"/>
                </a:solidFill>
              </a:rPr>
              <a:t>інші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77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1.wp.com/inspired.com.ua/wp-content/uploads/2014/11/Advance-Your-Career-Through-Project-Based-Online-Classes-Udac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620777"/>
            <a:ext cx="3763617" cy="286232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Більшість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курсів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Udacity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технічної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спрямованості</a:t>
            </a:r>
            <a:r>
              <a:rPr lang="ru-RU" b="1" dirty="0">
                <a:solidFill>
                  <a:schemeClr val="bg1"/>
                </a:solidFill>
              </a:rPr>
              <a:t>. В кожному </a:t>
            </a:r>
            <a:r>
              <a:rPr lang="ru-RU" b="1" dirty="0" err="1">
                <a:solidFill>
                  <a:schemeClr val="bg1"/>
                </a:solidFill>
              </a:rPr>
              <a:t>курсі</a:t>
            </a:r>
            <a:r>
              <a:rPr lang="ru-RU" b="1" dirty="0">
                <a:solidFill>
                  <a:schemeClr val="bg1"/>
                </a:solidFill>
              </a:rPr>
              <a:t> є </a:t>
            </a:r>
            <a:r>
              <a:rPr lang="ru-RU" b="1" dirty="0" err="1">
                <a:solidFill>
                  <a:schemeClr val="bg1"/>
                </a:solidFill>
              </a:rPr>
              <a:t>кілька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уроків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містять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короткі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відео</a:t>
            </a:r>
            <a:r>
              <a:rPr lang="ru-RU" b="1" dirty="0">
                <a:solidFill>
                  <a:schemeClr val="bg1"/>
                </a:solidFill>
              </a:rPr>
              <a:t>. В </a:t>
            </a:r>
            <a:r>
              <a:rPr lang="ru-RU" b="1" dirty="0" err="1">
                <a:solidFill>
                  <a:schemeClr val="bg1"/>
                </a:solidFill>
              </a:rPr>
              <a:t>кінці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заняття</a:t>
            </a:r>
            <a:r>
              <a:rPr lang="ru-RU" b="1" dirty="0">
                <a:solidFill>
                  <a:schemeClr val="bg1"/>
                </a:solidFill>
              </a:rPr>
              <a:t> є </a:t>
            </a:r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, щоб </a:t>
            </a:r>
            <a:r>
              <a:rPr lang="ru-RU" b="1" dirty="0" err="1">
                <a:solidFill>
                  <a:schemeClr val="bg1"/>
                </a:solidFill>
              </a:rPr>
              <a:t>перевірити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наскільки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засвоїли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</a:t>
            </a:r>
            <a:r>
              <a:rPr lang="ru-RU" b="1" dirty="0">
                <a:solidFill>
                  <a:schemeClr val="bg1"/>
                </a:solidFill>
              </a:rPr>
              <a:t>. В </a:t>
            </a:r>
            <a:r>
              <a:rPr lang="ru-RU" b="1" dirty="0" err="1">
                <a:solidFill>
                  <a:schemeClr val="bg1"/>
                </a:solidFill>
              </a:rPr>
              <a:t>середньому</a:t>
            </a:r>
            <a:r>
              <a:rPr lang="ru-RU" b="1" dirty="0">
                <a:solidFill>
                  <a:schemeClr val="bg1"/>
                </a:solidFill>
              </a:rPr>
              <a:t> курс </a:t>
            </a:r>
            <a:r>
              <a:rPr lang="ru-RU" b="1" dirty="0" err="1">
                <a:solidFill>
                  <a:schemeClr val="bg1"/>
                </a:solidFill>
              </a:rPr>
              <a:t>триває</a:t>
            </a:r>
            <a:r>
              <a:rPr lang="ru-RU" b="1" dirty="0">
                <a:solidFill>
                  <a:schemeClr val="bg1"/>
                </a:solidFill>
              </a:rPr>
              <a:t> до 2 </a:t>
            </a:r>
            <a:r>
              <a:rPr lang="ru-RU" b="1" dirty="0" err="1">
                <a:solidFill>
                  <a:schemeClr val="bg1"/>
                </a:solidFill>
              </a:rPr>
              <a:t>місяців</a:t>
            </a:r>
            <a:r>
              <a:rPr lang="ru-RU" b="1" dirty="0">
                <a:solidFill>
                  <a:schemeClr val="bg1"/>
                </a:solidFill>
              </a:rPr>
              <a:t>, а </a:t>
            </a:r>
            <a:r>
              <a:rPr lang="ru-RU" b="1" dirty="0" err="1">
                <a:solidFill>
                  <a:schemeClr val="bg1"/>
                </a:solidFill>
              </a:rPr>
              <a:t>щотижня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нього</a:t>
            </a:r>
            <a:r>
              <a:rPr lang="ru-RU" b="1" dirty="0">
                <a:solidFill>
                  <a:schemeClr val="bg1"/>
                </a:solidFill>
              </a:rPr>
              <a:t> треба </a:t>
            </a:r>
            <a:r>
              <a:rPr lang="ru-RU" b="1" dirty="0" err="1">
                <a:solidFill>
                  <a:schemeClr val="bg1"/>
                </a:solidFill>
              </a:rPr>
              <a:t>витрачати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орієнтовно</a:t>
            </a:r>
            <a:r>
              <a:rPr lang="ru-RU" b="1" dirty="0">
                <a:solidFill>
                  <a:schemeClr val="bg1"/>
                </a:solidFill>
              </a:rPr>
              <a:t> 6 годин на </a:t>
            </a:r>
            <a:r>
              <a:rPr lang="ru-RU" b="1" dirty="0" err="1">
                <a:solidFill>
                  <a:schemeClr val="bg1"/>
                </a:solidFill>
              </a:rPr>
              <a:t>навчання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3656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FCA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i0.wp.com/inspired.com.ua/wp-content/uploads/2014/11/edX-Free-online-courses-from-the-world-s-best-universit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5072"/>
          <a:stretch/>
        </p:blipFill>
        <p:spPr bwMode="auto">
          <a:xfrm>
            <a:off x="809922" y="480060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50157" y="2252870"/>
            <a:ext cx="4492486" cy="20313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Спільний</a:t>
            </a:r>
            <a:r>
              <a:rPr lang="ru-RU" b="1" dirty="0">
                <a:solidFill>
                  <a:schemeClr val="bg1"/>
                </a:solidFill>
              </a:rPr>
              <a:t> проект </a:t>
            </a:r>
            <a:r>
              <a:rPr lang="ru-RU" b="1" dirty="0" err="1">
                <a:solidFill>
                  <a:schemeClr val="bg1"/>
                </a:solidFill>
              </a:rPr>
              <a:t>Масачусетського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технологічного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Гарвардського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університетів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Кількість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представлених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іменитих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вузів</a:t>
            </a:r>
            <a:r>
              <a:rPr lang="ru-RU" b="1" dirty="0">
                <a:solidFill>
                  <a:schemeClr val="bg1"/>
                </a:solidFill>
              </a:rPr>
              <a:t> тут просто </a:t>
            </a:r>
            <a:r>
              <a:rPr lang="ru-RU" b="1" dirty="0" err="1">
                <a:solidFill>
                  <a:schemeClr val="bg1"/>
                </a:solidFill>
              </a:rPr>
              <a:t>вражаюча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Більше</a:t>
            </a:r>
            <a:r>
              <a:rPr lang="ru-RU" b="1" dirty="0">
                <a:solidFill>
                  <a:schemeClr val="bg1"/>
                </a:solidFill>
              </a:rPr>
              <a:t> 200 </a:t>
            </a:r>
            <a:r>
              <a:rPr lang="ru-RU" b="1" dirty="0" err="1">
                <a:solidFill>
                  <a:schemeClr val="bg1"/>
                </a:solidFill>
              </a:rPr>
              <a:t>університетів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всього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світу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виявили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бажання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співпрацювати</a:t>
            </a:r>
            <a:r>
              <a:rPr lang="ru-RU" b="1" dirty="0">
                <a:solidFill>
                  <a:schemeClr val="bg1"/>
                </a:solidFill>
              </a:rPr>
              <a:t> з проектом і </a:t>
            </a:r>
            <a:r>
              <a:rPr lang="ru-RU" b="1" dirty="0" err="1">
                <a:solidFill>
                  <a:schemeClr val="bg1"/>
                </a:solidFill>
              </a:rPr>
              <a:t>надають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матеріали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6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i1.wp.com/inspired.com.ua/wp-content/uploads/2014/11/Apple-iPad-iTunes-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011" y="480060"/>
            <a:ext cx="7344625" cy="58978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2059" y="1510748"/>
            <a:ext cx="3794877" cy="3139321"/>
          </a:xfrm>
          <a:prstGeom prst="rect">
            <a:avLst/>
          </a:prstGeom>
          <a:solidFill>
            <a:srgbClr val="00B05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Ця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платформа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підійде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для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власників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Open Sans"/>
              </a:rPr>
              <a:t>Apple-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пристроїв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. Список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запропонованих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дисциплін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дуже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великий, як і список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навчальних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закладів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що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надають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лекції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. Часто в уроці є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допоміжні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файли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, де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пояснюються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деякі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аспекти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лекцій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або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ж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наводяться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приклади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застосування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Open Sans"/>
              </a:rPr>
              <a:t>пройденого</a:t>
            </a:r>
            <a:r>
              <a:rPr lang="ru-RU" b="1" i="0" dirty="0">
                <a:solidFill>
                  <a:schemeClr val="bg1"/>
                </a:solidFill>
                <a:effectLst/>
                <a:latin typeface="Open Sans"/>
              </a:rPr>
              <a:t> уроку.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4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1.wp.com/inspired.com.ua/wp-content/uploads/2014/11/Online-Courses-Anytime-Anywhere-Udem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r="10078" b="-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802" y="221615"/>
            <a:ext cx="5458264" cy="20313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Тут </a:t>
            </a:r>
            <a:r>
              <a:rPr lang="ru-RU" b="1" dirty="0" err="1">
                <a:solidFill>
                  <a:schemeClr val="bg1"/>
                </a:solidFill>
              </a:rPr>
              <a:t>представлені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найрізноманітніші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курси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серед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яких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продуктивність</a:t>
            </a:r>
            <a:r>
              <a:rPr lang="ru-RU" b="1" dirty="0">
                <a:solidFill>
                  <a:schemeClr val="bg1"/>
                </a:solidFill>
              </a:rPr>
              <a:t>, стиль </a:t>
            </a:r>
            <a:r>
              <a:rPr lang="ru-RU" b="1" dirty="0" err="1">
                <a:solidFill>
                  <a:schemeClr val="bg1"/>
                </a:solidFill>
              </a:rPr>
              <a:t>життя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чи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навіть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музика</a:t>
            </a:r>
            <a:r>
              <a:rPr lang="ru-RU" b="1" dirty="0">
                <a:solidFill>
                  <a:schemeClr val="bg1"/>
                </a:solidFill>
              </a:rPr>
              <a:t>. Є як </a:t>
            </a:r>
            <a:r>
              <a:rPr lang="ru-RU" b="1" dirty="0" err="1">
                <a:solidFill>
                  <a:schemeClr val="bg1"/>
                </a:solidFill>
              </a:rPr>
              <a:t>безкоштовні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курси</a:t>
            </a:r>
            <a:r>
              <a:rPr lang="ru-RU" b="1" dirty="0">
                <a:solidFill>
                  <a:schemeClr val="bg1"/>
                </a:solidFill>
              </a:rPr>
              <a:t>, так і </a:t>
            </a:r>
            <a:r>
              <a:rPr lang="ru-RU" b="1" dirty="0" err="1">
                <a:solidFill>
                  <a:schemeClr val="bg1"/>
                </a:solidFill>
              </a:rPr>
              <a:t>платні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Навчальні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представлені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>
                <a:solidFill>
                  <a:schemeClr val="bg1"/>
                </a:solidFill>
              </a:rPr>
              <a:t>вигляді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відео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аудіо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презентаціями</a:t>
            </a:r>
            <a:r>
              <a:rPr lang="ru-RU" b="1" dirty="0">
                <a:solidFill>
                  <a:schemeClr val="bg1"/>
                </a:solidFill>
              </a:rPr>
              <a:t> та текстом. </a:t>
            </a:r>
            <a:r>
              <a:rPr lang="en-US" b="1" dirty="0" err="1">
                <a:solidFill>
                  <a:schemeClr val="bg1"/>
                </a:solidFill>
              </a:rPr>
              <a:t>Udemy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також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пропонує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можливість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організаціям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створювати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власні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навчальні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проекти</a:t>
            </a:r>
            <a:r>
              <a:rPr lang="ru-RU" b="1" dirty="0">
                <a:solidFill>
                  <a:schemeClr val="bg1"/>
                </a:solidFill>
              </a:rPr>
              <a:t> для корпоративного </a:t>
            </a:r>
            <a:r>
              <a:rPr lang="ru-RU" b="1" dirty="0" err="1">
                <a:solidFill>
                  <a:schemeClr val="bg1"/>
                </a:solidFill>
              </a:rPr>
              <a:t>навчання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16731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0.wp.com/inspired.com.ua/wp-content/uploads/2014/11/Prometh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034" y="1192695"/>
            <a:ext cx="4929809" cy="369331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Громадський</a:t>
            </a:r>
            <a:r>
              <a:rPr lang="ru-RU" b="1" dirty="0">
                <a:solidFill>
                  <a:schemeClr val="bg1"/>
                </a:solidFill>
              </a:rPr>
              <a:t> проект </a:t>
            </a:r>
            <a:r>
              <a:rPr lang="ru-RU" b="1" dirty="0" err="1">
                <a:solidFill>
                  <a:schemeClr val="bg1"/>
                </a:solidFill>
              </a:rPr>
              <a:t>масових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відкритих</a:t>
            </a:r>
            <a:r>
              <a:rPr lang="ru-RU" b="1" dirty="0">
                <a:solidFill>
                  <a:schemeClr val="bg1"/>
                </a:solidFill>
              </a:rPr>
              <a:t> онлайн-</a:t>
            </a:r>
            <a:r>
              <a:rPr lang="ru-RU" b="1" dirty="0" err="1">
                <a:solidFill>
                  <a:schemeClr val="bg1"/>
                </a:solidFill>
              </a:rPr>
              <a:t>курсів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Цей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український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сервіс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стартував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лише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нещодавно</a:t>
            </a:r>
            <a:r>
              <a:rPr lang="ru-RU" b="1" dirty="0">
                <a:solidFill>
                  <a:schemeClr val="bg1"/>
                </a:solidFill>
              </a:rPr>
              <a:t>, але </a:t>
            </a:r>
            <a:r>
              <a:rPr lang="ru-RU" b="1" dirty="0" err="1">
                <a:solidFill>
                  <a:schemeClr val="bg1"/>
                </a:solidFill>
              </a:rPr>
              <a:t>вже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набув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великої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популярності</a:t>
            </a:r>
            <a:r>
              <a:rPr lang="ru-RU" b="1" dirty="0">
                <a:solidFill>
                  <a:schemeClr val="bg1"/>
                </a:solidFill>
              </a:rPr>
              <a:t>. Зараз </a:t>
            </a:r>
            <a:r>
              <a:rPr lang="ru-RU" b="1" dirty="0" err="1">
                <a:solidFill>
                  <a:schemeClr val="bg1"/>
                </a:solidFill>
              </a:rPr>
              <a:t>доступні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чотири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курси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</a:rPr>
              <a:t>Prometheus </a:t>
            </a:r>
            <a:r>
              <a:rPr lang="ru-RU" b="1" dirty="0" err="1">
                <a:solidFill>
                  <a:schemeClr val="bg1"/>
                </a:solidFill>
              </a:rPr>
              <a:t>надає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безкоштовну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можливість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уніерситетам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провідним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викладачам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компаніям-лідерам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>
                <a:solidFill>
                  <a:schemeClr val="bg1"/>
                </a:solidFill>
              </a:rPr>
              <a:t>своїй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галузі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публікувати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розповсюджувати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курси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цій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платформі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Кожен</a:t>
            </a:r>
            <a:r>
              <a:rPr lang="ru-RU" b="1" dirty="0">
                <a:solidFill>
                  <a:schemeClr val="bg1"/>
                </a:solidFill>
              </a:rPr>
              <a:t> курс </a:t>
            </a:r>
            <a:r>
              <a:rPr lang="ru-RU" b="1" dirty="0" err="1">
                <a:solidFill>
                  <a:schemeClr val="bg1"/>
                </a:solidFill>
              </a:rPr>
              <a:t>складається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із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відеолекцій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інтерактивних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завдань</a:t>
            </a:r>
            <a:r>
              <a:rPr lang="ru-RU" b="1" dirty="0">
                <a:solidFill>
                  <a:schemeClr val="bg1"/>
                </a:solidFill>
              </a:rPr>
              <a:t>, а </a:t>
            </a:r>
            <a:r>
              <a:rPr lang="ru-RU" b="1" dirty="0" err="1">
                <a:solidFill>
                  <a:schemeClr val="bg1"/>
                </a:solidFill>
              </a:rPr>
              <a:t>також</a:t>
            </a:r>
            <a:r>
              <a:rPr lang="ru-RU" b="1" dirty="0">
                <a:solidFill>
                  <a:schemeClr val="bg1"/>
                </a:solidFill>
              </a:rPr>
              <a:t> форуму, на </a:t>
            </a:r>
            <a:r>
              <a:rPr lang="ru-RU" b="1" dirty="0" err="1">
                <a:solidFill>
                  <a:schemeClr val="bg1"/>
                </a:solidFill>
              </a:rPr>
              <a:t>якому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студенти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змогу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поставити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питання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викладачу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поспілкуватись</a:t>
            </a:r>
            <a:r>
              <a:rPr lang="ru-RU" b="1" dirty="0">
                <a:solidFill>
                  <a:schemeClr val="bg1"/>
                </a:solidFill>
              </a:rPr>
              <a:t> один з одним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26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Результат пошуку зображень за запитом &quot;дякую за увагу слайд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Результат пошуку зображень за запитом &quot;дякую за увагу слайд&quot;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" b="8228"/>
          <a:stretch/>
        </p:blipFill>
        <p:spPr bwMode="auto">
          <a:xfrm>
            <a:off x="0" y="579415"/>
            <a:ext cx="7845287" cy="56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34471" y="993913"/>
            <a:ext cx="4479234" cy="4154984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  </a:t>
            </a:r>
            <a:r>
              <a:rPr lang="ru-RU" sz="2400" b="1" dirty="0" err="1">
                <a:solidFill>
                  <a:schemeClr val="bg1"/>
                </a:solidFill>
              </a:rPr>
              <a:t>Отже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якщо</a:t>
            </a:r>
            <a:r>
              <a:rPr lang="ru-RU" sz="2400" b="1" dirty="0">
                <a:solidFill>
                  <a:schemeClr val="bg1"/>
                </a:solidFill>
              </a:rPr>
              <a:t> вам не п   </a:t>
            </a:r>
            <a:r>
              <a:rPr lang="ru-RU" sz="2400" b="1" dirty="0" err="1">
                <a:solidFill>
                  <a:schemeClr val="bg1"/>
                </a:solidFill>
              </a:rPr>
              <a:t>одобаються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нудні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лекції</a:t>
            </a:r>
            <a:r>
              <a:rPr lang="ru-RU" sz="2400" b="1" dirty="0">
                <a:solidFill>
                  <a:schemeClr val="bg1"/>
                </a:solidFill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</a:rPr>
              <a:t>ви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занадто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заклопотані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якщо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</a:t>
            </a:r>
            <a:r>
              <a:rPr lang="ru-RU" sz="2400" b="1" dirty="0">
                <a:solidFill>
                  <a:schemeClr val="bg1"/>
                </a:solidFill>
              </a:rPr>
              <a:t> уже не </a:t>
            </a:r>
            <a:r>
              <a:rPr lang="ru-RU" sz="2400" b="1" dirty="0" err="1">
                <a:solidFill>
                  <a:schemeClr val="bg1"/>
                </a:solidFill>
              </a:rPr>
              <a:t>вчитесь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ні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якому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навчальному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закладі</a:t>
            </a:r>
            <a:r>
              <a:rPr lang="ru-RU" sz="2400" b="1" dirty="0">
                <a:solidFill>
                  <a:schemeClr val="bg1"/>
                </a:solidFill>
              </a:rPr>
              <a:t>, але </a:t>
            </a:r>
            <a:r>
              <a:rPr lang="ru-RU" sz="2400" b="1" dirty="0" err="1">
                <a:solidFill>
                  <a:schemeClr val="bg1"/>
                </a:solidFill>
              </a:rPr>
              <a:t>хочете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навчитись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чогось</a:t>
            </a:r>
            <a:r>
              <a:rPr lang="ru-RU" sz="2400" b="1" dirty="0">
                <a:solidFill>
                  <a:schemeClr val="bg1"/>
                </a:solidFill>
              </a:rPr>
              <a:t> нового – саме для вас </a:t>
            </a:r>
            <a:r>
              <a:rPr lang="ru-RU" sz="2400" b="1" dirty="0" err="1">
                <a:solidFill>
                  <a:schemeClr val="bg1"/>
                </a:solidFill>
              </a:rPr>
              <a:t>був</a:t>
            </a:r>
            <a:r>
              <a:rPr lang="ru-RU" sz="2400" b="1" dirty="0">
                <a:solidFill>
                  <a:schemeClr val="bg1"/>
                </a:solidFill>
              </a:rPr>
              <a:t> представлений </a:t>
            </a:r>
            <a:r>
              <a:rPr lang="ru-RU" sz="2400" b="1" dirty="0" err="1">
                <a:solidFill>
                  <a:schemeClr val="bg1"/>
                </a:solidFill>
              </a:rPr>
              <a:t>огляд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найкращих</a:t>
            </a:r>
            <a:r>
              <a:rPr lang="ru-RU" sz="2400" b="1" dirty="0">
                <a:solidFill>
                  <a:schemeClr val="bg1"/>
                </a:solidFill>
              </a:rPr>
              <a:t> онлайн </a:t>
            </a:r>
            <a:r>
              <a:rPr lang="ru-RU" sz="2400" b="1" dirty="0" err="1">
                <a:solidFill>
                  <a:schemeClr val="bg1"/>
                </a:solidFill>
              </a:rPr>
              <a:t>сервісів</a:t>
            </a:r>
            <a:r>
              <a:rPr lang="ru-RU" sz="2400" b="1" dirty="0">
                <a:solidFill>
                  <a:schemeClr val="bg1"/>
                </a:solidFill>
              </a:rPr>
              <a:t> для </a:t>
            </a:r>
            <a:r>
              <a:rPr lang="ru-RU" sz="2400" b="1" dirty="0" err="1">
                <a:solidFill>
                  <a:schemeClr val="bg1"/>
                </a:solidFill>
              </a:rPr>
              <a:t>навчання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  </a:t>
            </a:r>
            <a:r>
              <a:rPr lang="ru-RU" sz="2400" b="1" dirty="0" err="1">
                <a:solidFill>
                  <a:schemeClr val="bg1"/>
                </a:solidFill>
              </a:rPr>
              <a:t>Вибір</a:t>
            </a:r>
            <a:r>
              <a:rPr lang="ru-RU" sz="2400" b="1" dirty="0">
                <a:solidFill>
                  <a:schemeClr val="bg1"/>
                </a:solidFill>
              </a:rPr>
              <a:t> за Вами.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9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362</Words>
  <Application>Microsoft Office PowerPoint</Application>
  <PresentationFormat>Широкий екран</PresentationFormat>
  <Paragraphs>11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Open Sans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Марія Сергіївна Єншина</dc:creator>
  <cp:lastModifiedBy>Марія Сергіївна Єншина</cp:lastModifiedBy>
  <cp:revision>9</cp:revision>
  <dcterms:created xsi:type="dcterms:W3CDTF">2017-02-18T11:53:14Z</dcterms:created>
  <dcterms:modified xsi:type="dcterms:W3CDTF">2017-02-18T13:15:14Z</dcterms:modified>
</cp:coreProperties>
</file>