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1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2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5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3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17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5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1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7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4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0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9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7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2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3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EF43F46-EF65-4B7D-8D6F-8B9DB0C681DB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CD36FBF-CA47-437E-9ECE-7894F325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491319"/>
            <a:ext cx="8825658" cy="1883391"/>
          </a:xfrm>
        </p:spPr>
        <p:txBody>
          <a:bodyPr/>
          <a:lstStyle/>
          <a:p>
            <a:r>
              <a:rPr lang="uk-U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Соціальний проект «Лідер – це той, хто читає книжки»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2178" y="5186149"/>
            <a:ext cx="3603009" cy="1173707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Підготували студенти І курсу</a:t>
            </a:r>
          </a:p>
          <a:p>
            <a:r>
              <a:rPr lang="uk-UA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університету ім. б. Грінченка</a:t>
            </a:r>
            <a:endParaRPr lang="uk-UA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 ІБАб-1-17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h3.googleusercontent.com/Ufj3M_5zpvdn8rDRtcsX2n-hjQZer9nrkEE5Pof8ZVSRLRIK4T6JB3mTiY0BN6-F1OznVkhTgXLyjRXLcSRpwNiZtU5XLXldh-aUGmb9gtjdBwjMUvdqVW_GJML4VDtujGy4yJN7A3JBZWLrM0paMOdonwJF0ircJbDgajNLXLOAswFoDwuVRa7V3Na2siyuGOuChX0gQFjRgMhaph9B__qDjZkv9ziFUjLNPIMFGLi5x8az2ZA5TNBkcBPvOuN6FCzgHvY-I5p0dDtmlDdkjeBWxob5d6nT2Ro9P_n_F47vRzM8ilXPKSFD-j6a7PB6D--zTd6rdMos5-HGEEaHfEhUiGEBCgcHhzoKpCChbFaeUV_hsh9Ij_iMehZM2jdrbQ0HzJMFUq6yuzeyK7W5-E2jcDAjesIY2CaotUZx_98N5D45qThLzU8BxI2QJHjAF3iel8D36BDXte1W8UEtk8Hv7pCHGn8zDO9CtJmNbhEn2KQHN_L9mh4orTZhpqO8rZhOPJBA4X2VVZ95K8bd8sUA2Qk8krI73reAFObavhxu6QgC8_IuB-K6N3e7jhZrFH_FAzfdEdTGUVW814uKBL87vaCCu6-NbbvcOCeV7UpMsD8_HnVkpPw6c6JJ1fo-VNv_6dBgMlQ-0Ic_d-4iQR7kdgoigoVOpJA_=w850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2352248"/>
            <a:ext cx="5341379" cy="4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0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 fontScale="92500" lnSpcReduction="20000"/>
          </a:bodyPr>
          <a:lstStyle/>
          <a:p>
            <a:endParaRPr lang="uk-UA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Дякуємо за увагу!</a:t>
            </a:r>
          </a:p>
          <a:p>
            <a:pPr marL="0" indent="0">
              <a:buNone/>
            </a:pPr>
            <a:endParaRPr lang="uk-UA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Соціальний проект «Лідер – це той, хто читає книжки» </a:t>
            </a:r>
          </a:p>
          <a:p>
            <a:pPr marL="0" indent="0">
              <a:buNone/>
            </a:pP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підготували студенти І курсу</a:t>
            </a:r>
          </a:p>
          <a:p>
            <a:pPr marL="0" indent="0">
              <a:buNone/>
            </a:pP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Університету ім. Б. Грінченка</a:t>
            </a:r>
          </a:p>
          <a:p>
            <a:pPr marL="0" indent="0">
              <a:buNone/>
            </a:pPr>
            <a:r>
              <a:rPr lang="uk-UA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групи ІБАб-1-17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9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Мета проекту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поширення серед громадськості позитивної думки про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популяризації книги та читання серед учнів 2-4 класів;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вивчення читацьких інтересів;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впровадження інтегрованих форм залучення до читання;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організація та проведення соціологічних досліджень з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читання;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підвищення рівня культурної, зокрема читацької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компетентності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дітей;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створення соціокультурного портрета лідера.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lh3.googleusercontent.com/W01dBCVITdBXQz_FFn7WXroA5Rcg-aN50FyVrnxOYAqsKHWai3-QnxeRrHnzvLJtfTJhIsnNsMKHi_yenY7RebdjRegQHQ1ymZXp09t6tCFjFu7R5stk9mJxVyEoqCLsdoKjMQSe4GHTND19LsAf0D1t1gyPHX37PCz89yd44fZ87gkOXqt2lxfs-AE2I4lc_D2ZGkqCcx89QSYQ5iRvoulzjMIGZkw6nQygXDq0hOjVmp-FTeG5iKchV7wXj32mVws9tQIMsLleeQW4EG8yvrw1YfrjPnv7bxnQvT-gEFKCZQpGf3Xijcd-pcbaIEj3R_S_nObx96s1tR2mOCkiEmRqKIQ84u_F-a_uz8St8yc7ygk8N0JY6ll5HDzq4ajP82SU6ej87tpxpjvEjTlZjOoRicdn_z78UDFxsURng9q79h6GCM1PW1N6ycBFcNEGK2CtTEeTCRUJx4gamfRcVxwTA0SW42LqpfZFG6VWXmf8tY7MCS7_yrb8nGIWGAopFBNiTQfPXngU3f9Gp_C2m9rrc1uAcUTyxk9UQl-wuBt9DHpMO3MxuxmyEgNavSlsSgoZr1a5PFfAt77bL-KyuE01xc3sjid75nNte9zlHPc1ntSZ50x4CpWVjgT0ad19ORRuAUy_SBHor_dWGpxyW7DSyWk1q-_HlZdA=w478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38" y="1680632"/>
            <a:ext cx="3885057" cy="51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8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Актуальність проекту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Читацький досвід починає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формуватися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 самого раннього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дитинства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 Прищеплюючи любов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книги, маємо на меті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допомагати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дітям пізнавати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навколишній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світ і себе в ньому,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формувати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моральні почуття й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оцінки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розвивати лідерські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якості через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читання.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lh3.googleusercontent.com/0VHpsCBt0VTQIFzxGhiI8faRAc1fj4XNzuOsnvmTH4qO4hCXAGW3LqK1IbmppfQo7hHtx9IiYXLFsyv72Go9l827Y9m6YHNzBcMTL9C1CjLaCfAtUltOTGAmMNZro01jTUoqM6z_2sfQ-zPS099nYnwPGz7SfgrEs8ZCGU85J7TBO9ANKCKUTfVEZmM5Qs0s5LVg2oIy5DrtT5yTCSNNWwgf3pamSv6kmFRJAKZVjiqk07zOROYN7EtcdjIMSY8fuAgyd6VnFnodgTm0mGJzAGnuSeXIBPzY4z7rpxcr-BSNDhhAcQnfAXWFsqYHiyrTKvFAHQLIYg-iYzoRYeP4O6B1B9QiK8bJjcE1ixEx3-lBWr_Kg1hdXmaHJITk_kOT_mO-ziqz1iGh_VBYyPmLHCf9qoFaN4Sq1wxrL3ejoD6SzhFb1aYtpgHrcP83Ba2d6kRUz5nn7hSki9UPzGCgI0v4Q1hlENQ3JlQIPimWZiPQTRb70wOFRFvqL2QPi8yQ2BL6hpjTzOdmdFjvGHGuIg8MxjfPYK_pbjN4i_C2-qrZBZXxT6n4YZ09Uj8wsKDOYC22gDRccQEltME5J0GXR4NASVcm22Q6FqjNP4TtTtGvoP2RG4K99CPI15zJUg3KcGQpXL5hDLFJNqXpUeKX4UeKQfknt5CxaxUF=w478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40" y="1618150"/>
            <a:ext cx="3753182" cy="50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2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799" y="2583029"/>
            <a:ext cx="8825659" cy="378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Початок здійснення цієї програми дозволив: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вивчити картину читання та його роль у соціалізації дітей;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збільшити кількість читаючих користувачів цієї групи; 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підвищити значущість читання для успішної реалізації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надати можливості розвитку творчого та освітнього потенціалу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відродити інтерес дітей до читання, шляхом залучення їхньої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уваги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 можливих шляхів самореалізації;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переконати дітей в тому, що читачі випереджають не-читачів 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інтелектуальному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розвиткові та частіше стають лідерами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підвищити соціальну значимість читання та його престижу серед дітей.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lh3.googleusercontent.com/gpKm73BSOOwG6-dv4tM5ZXeVdvsv0WBEEpB0hu8WYCXsblebzl-D7sl-YAU5Ssw1rRjq-9HPYYpGoFlUEpeYQpYhg9TcabHYxsiqlDHk6s2iNnl8TEavCS1uCyeByHFVmAgtU5ARXVVZEUdsg8MMqSue7e5R0qKD_tr8Suf-LrYtk7XYadMRLdAkeb_UJvj3E_Of9tlttCVBc-GtoIgZRuPfQljIIOgqC477Fyu8_Qk0U3S4liiZO0UKEqK2wzWfoGQh9JDQVwHhEHUnm5I09fxLOQbWJkxihzdXWS4uhyN1NpqEjQM2uuaq-G1dD5ZQosF8cHr2LBbpA-wlvsR6C49WGmOIXB4ItIKdlhfON3XHl6z9ND0oUgOyWK3ymshw2fJlflFINlv28ji55i5bEp3V1giwxEw3ujid_-mrWFXH-AcKKBdCZTVmMC1S_4hVVe_UeYY5AuKl07XR3rKDoM_Gd2oB2YVd_1xP1qfawx9_lknWspYLV6GNnWAZBPpfb452g7DeXEYVlT3nuzWZMcDpfiTXaW7P1kqVeofXtNTa7bNkdTUSTeb-qpXVGusSOpJt9_ccWzhDXZyscueon5-mb2B1QguI8dRBBzMMN43_NjKWMVd3z6HARnS_mvQmoA_aFacxCmpyCiwF70f7pPzpFYlMSvti3TN-=w478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285" y="1680632"/>
            <a:ext cx="3848715" cy="51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5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Цільова група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Учні 3-4 класів загальноосвітніх шкіл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міста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Києва.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lh3.googleusercontent.com/-AOUreV60pPRpM5ViSWo_MmUam6NNmpb5bImQ-HeqkzHQQtggMHmI_sZ91JFBty6_kLvst3vxfHacdE1bQzefGr3mM0mYtQAqHPeLYzOLSJ9Tx3afZ3YTQRtkdKBLQzyidoLJm6RKnIrTmpYTLO4y7I8OeGzN7Vlk_y0XlyuujD-uXH2zmOQEIyCYdvRAJ_tKO2NFrjDQ12SXWfeii6vLo_mrbJW11C05-4LzAh7UXlrsdgfzGXLIR1lj08hz2YKgAmPZSZ3XFY1KpTl3xIRkdXncztBFgF4B_HL7nwofLtdIDT5bUvM52jU2K5x1Dbvhkd6Lp2r0Bq6ni_V9Yp-J4mpGY4DQ3L-pscYEvg7Kzonapasdb3TCNWldi1bmf3PyKIvn_qVXRECQptLrd8_OHSUo_5IdkK8TfV8gitvVVJTXVpu-QtZm1SGifBzuAKv5rA5u0xRCaw_z__z_yuCb9aobCdErY7Ka8_ITqVu2sZNrua_bNBs1ZcqerOhHNDrV2_ZkUd_l4kYCDhYcUjaqBm_8R_-T_LRKBU5-BlWG4VC_WM9mUUWM_KcD_1Uuvf5zqtpxYI-aJDclfFd-t3utM4TRfxVP6VX6GJKl5g6RswgioCROylepusIlLfjPWsn-Ljw6jNwEj33wkk8eRbliB8_mH_eBHmAdxkw=w850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832" y="2134020"/>
            <a:ext cx="6296167" cy="47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0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Завдання проекту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47425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пропаганда художньої і науково-популярної літератури;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сприяння навчальному процесу школярів;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розробка та проведення широкої кампанії з просування читання у дітей віком від 7 до 10 років;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активізація читацької та творчої активності підростаючого покоління;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позиціювання читання серед дітей, як достойний засіб змістовного та цікавого проведення дозвілля;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підвищення громадського інтересу до читання;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створення середовища, що заохочує населення до читання;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виховувати смак читача, його бажання і вміння читати на основі накопиченого століттями досвіду.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3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реалізації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здійснення показу мультфільмів з метою кращого сприйняття та засвоєння інформації;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виступ студентів з метою пояснення зв’язку між процесом читання та зародженням лідерських якостей;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проведення конкурсу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«Назви книгу, яку прочитав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», з метою виявлення читацьких інтересів дітей;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обговорення з дітьми головних якостей лідера під час перегляду мультфільмів;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проведення конкурсу «Крокодил» з метою розвитку у дітей комунікативних здібностей, впевненості у собі та подолання браку спілкування;</a:t>
            </a:r>
          </a:p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н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агородження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переможців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конкурсів;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опитування дітей за темою «Хто такий лідер?».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37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Бюджет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Основні витрати на реалізацію одного заходу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становлять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148 грн.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lh3.googleusercontent.com/xpUfj_157yjsQPyhQ2vY-bYPRS_sESWuDji0p4EcnKZvCEenGbIml7bDZNuzN2KQ5ES30UMFD5Te8_cdq8KSmmheEVHvLQQz6L0XDGVn5mpHGpJJ8sSdIfluYI5PUNz22wZ5jsi-9GUDYVmiKlBDblWJ2_wnUMAI8yJIBN1weeJMiwQnNrwWniZD9hfdFP4500E5nWARRDff66Gkmz7LCG5uzQZmQGZSG7O3cW6KOuL34LuT5XFYQ1JV_VhuBx_2qmzbaemiLxs8ntfxhF9bK6XAVGqo3EaXqhxxaI8nCU651AhfA32nVOtxreqdxSrUGOLaDhtiapFh6_82Shz6TVRgaFCSuF4aMfD_AW6NefiSWSn0pvW0lvdx18RQFeDKcE1MW7X89oi-ZzmN-5Xzb7yoT6QqM8QSU3TqrG3-vQQe3T1lAtGSv4Iq_EpP1KSHoBSnSyYh6DuSq8BErCfeIVQAmc_HD53ywnl6tMaHXDxAwdi9QRtZ5vqv76uPxL0xJrvg0YttEl1oUlx_S2kRyomErGk6-3YgDOUl-xBnvwoxI40W5gjn2L7q_vvMJDjB5KYP58NIqJ-115W59vt574USIW8sUDzUwNCaul59xL0SDezD5-opdUSkq99wmMb-EzECT2jd-Nv3dZ00QdA5093A-A8GT3aouyRs=w478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481" y="693122"/>
            <a:ext cx="455295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98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Подальший розвиток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427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Після проведення разового заходу,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студентам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була висунута подяка педагогів,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завучів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та директора середньої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загальноосвітньої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школи № 50 міста Києва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зв’язку з цим надійшло запрошення до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подальшого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відвідування школи з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подібними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заходами. На меті –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подальший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проекту та його 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вдосконалення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lh3.googleusercontent.com/fgozr6fLJVWoes1kSyfwFx7BpUt5kbJTFaRC7aqmqOd9CBfJZUywaMbvHe2t-wlo6apcOYtbY5CyQZ6N952lyIJkxYyMRB7FzQX9enSO5pyy29hWXiFGrNrSeGJ5mha8p3QvBAm4NWfIoYr4QrtVe_Qg2J9a_QB8jOvWclbSfWrU0fdmsjK92D5jRwqCjZan_jXp4i5ZMhkD8u4z6qKlkymuvHLtoqVxABmtWLrtyeezenlTTxnHP_MfN5PjLXcDE-nWSYauStP1UQrF358Dq_iGOCQU56UenRDnAE2d52krqyKOHV3zQ1YUosaFHHegAvxcM94L2HTRMgRpzritJf9STq7V-zl3FTbUKivR4Ohkzlo7ULg_k3TDCXHQRowIj2DTBglqngIt4uKS1aSAeSCzLP9njWAl_KhObWNN3X6mohKflrXerBNLhvXrJvgBsisFIfdll9X9RLP2oPWspH6S00-qdiO78jr5pDzqbTFCF7QOcqHXDpY89jh90mULUQNATGC9Wm8q1djayRz4ZNGSVHPgZ4x9Ar-7mXkiH-gJqmN4F05W1eXWgEx7QqGgpImgRvP82v6eHPle0ClKrdbhpuMel4SsOT8Eos5coJwxeyMXa_LfTXnmSZoOoQYrQfBGR_2zmBH48fR1BBSaX01xe11SZNH_G3gT=w850-h63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99" y="2142698"/>
            <a:ext cx="6284601" cy="47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24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</TotalTime>
  <Words>471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 (конференц-зал)</vt:lpstr>
      <vt:lpstr>Соціальний проект «Лідер – це той, хто читає книжки»</vt:lpstr>
      <vt:lpstr>Мета проекту</vt:lpstr>
      <vt:lpstr>Актуальність проекту</vt:lpstr>
      <vt:lpstr>Результати</vt:lpstr>
      <vt:lpstr>Цільова група</vt:lpstr>
      <vt:lpstr>Завдання проекту</vt:lpstr>
      <vt:lpstr>План реалізації</vt:lpstr>
      <vt:lpstr>Бюджет</vt:lpstr>
      <vt:lpstr>Подальший розвиток проекту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Сябрук</dc:creator>
  <cp:lastModifiedBy>Валерия Сябрук</cp:lastModifiedBy>
  <cp:revision>35</cp:revision>
  <dcterms:created xsi:type="dcterms:W3CDTF">2017-11-20T14:44:33Z</dcterms:created>
  <dcterms:modified xsi:type="dcterms:W3CDTF">2017-11-20T17:06:17Z</dcterms:modified>
</cp:coreProperties>
</file>