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4"/>
    <p:restoredTop sz="95928"/>
  </p:normalViewPr>
  <p:slideViewPr>
    <p:cSldViewPr snapToGrid="0" snapToObjects="1">
      <p:cViewPr varScale="1">
        <p:scale>
          <a:sx n="68" d="100"/>
          <a:sy n="68" d="100"/>
        </p:scale>
        <p:origin x="240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75237-5B67-CC47-85EF-5BAC68F3C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295399"/>
            <a:ext cx="8361229" cy="2660879"/>
          </a:xfrm>
        </p:spPr>
        <p:txBody>
          <a:bodyPr/>
          <a:lstStyle/>
          <a:p>
            <a:r>
              <a:rPr lang="uk-UA" sz="6000" b="1" i="1" u="sng" dirty="0"/>
              <a:t>Психологічна основа ораторського мистецтва</a:t>
            </a:r>
            <a:endParaRPr lang="en-US" sz="6000" b="1" i="1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C4102-A393-4040-97AB-52EDE7260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4684" y="4356329"/>
            <a:ext cx="6831673" cy="1086237"/>
          </a:xfrm>
        </p:spPr>
        <p:txBody>
          <a:bodyPr/>
          <a:lstStyle/>
          <a:p>
            <a:r>
              <a:rPr lang="uk-UA" dirty="0"/>
              <a:t>                                 НОВИЦЬКА АНАСТАСІЯ МЖБ2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59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74043-CF88-1C40-A6DA-87F2AB32D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90500"/>
            <a:ext cx="9601200" cy="971550"/>
          </a:xfrm>
        </p:spPr>
        <p:txBody>
          <a:bodyPr>
            <a:normAutofit fontScale="90000"/>
          </a:bodyPr>
          <a:lstStyle/>
          <a:p>
            <a:r>
              <a:rPr lang="ru-RU" sz="5400" b="1" i="1" u="sng" dirty="0"/>
              <a:t>Резонанс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E4766-E86F-E24F-A68C-8B752F276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28700"/>
            <a:ext cx="9601200" cy="5543550"/>
          </a:xfrm>
        </p:spPr>
        <p:txBody>
          <a:bodyPr>
            <a:normAutofit fontScale="70000" lnSpcReduction="20000"/>
          </a:bodyPr>
          <a:lstStyle/>
          <a:p>
            <a:br>
              <a:rPr lang="ru-RU" dirty="0"/>
            </a:br>
            <a:r>
              <a:rPr lang="ru-RU" sz="3600" dirty="0"/>
              <a:t>   • </a:t>
            </a:r>
            <a:r>
              <a:rPr lang="ru-RU" sz="3600" b="1" dirty="0"/>
              <a:t>Роль </a:t>
            </a:r>
            <a:r>
              <a:rPr lang="ru-RU" sz="3600" b="1" dirty="0" err="1"/>
              <a:t>емоцій</a:t>
            </a:r>
            <a:r>
              <a:rPr lang="ru-RU" sz="3600" dirty="0"/>
              <a:t>: </a:t>
            </a:r>
            <a:r>
              <a:rPr lang="ru-RU" sz="3600" dirty="0" err="1"/>
              <a:t>Емоції</a:t>
            </a:r>
            <a:r>
              <a:rPr lang="ru-RU" sz="3600" dirty="0"/>
              <a:t> </a:t>
            </a:r>
            <a:r>
              <a:rPr lang="ru-RU" sz="3600" dirty="0" err="1"/>
              <a:t>активують</a:t>
            </a:r>
            <a:r>
              <a:rPr lang="ru-RU" sz="3600" dirty="0"/>
              <a:t> </a:t>
            </a:r>
            <a:r>
              <a:rPr lang="ru-RU" sz="3600" dirty="0" err="1"/>
              <a:t>пам’ять</a:t>
            </a:r>
            <a:r>
              <a:rPr lang="ru-RU" sz="3600" dirty="0"/>
              <a:t> і </a:t>
            </a:r>
            <a:r>
              <a:rPr lang="ru-RU" sz="3600" dirty="0" err="1"/>
              <a:t>стимулюють</a:t>
            </a:r>
            <a:r>
              <a:rPr lang="ru-RU" sz="3600" dirty="0"/>
              <a:t> </a:t>
            </a:r>
            <a:r>
              <a:rPr lang="ru-RU" sz="3600" dirty="0" err="1"/>
              <a:t>цікавість</a:t>
            </a:r>
            <a:r>
              <a:rPr lang="ru-RU" sz="3600" dirty="0"/>
              <a:t>. </a:t>
            </a:r>
            <a:r>
              <a:rPr lang="ru-RU" sz="3600" dirty="0" err="1"/>
              <a:t>Вдалий</a:t>
            </a:r>
            <a:r>
              <a:rPr lang="ru-RU" sz="3600" dirty="0"/>
              <a:t> оратор </a:t>
            </a:r>
            <a:r>
              <a:rPr lang="ru-RU" sz="3600" dirty="0" err="1"/>
              <a:t>здатний</a:t>
            </a:r>
            <a:r>
              <a:rPr lang="ru-RU" sz="3600" dirty="0"/>
              <a:t> </a:t>
            </a:r>
            <a:r>
              <a:rPr lang="ru-RU" sz="3600" dirty="0" err="1"/>
              <a:t>викликати</a:t>
            </a:r>
            <a:r>
              <a:rPr lang="ru-RU" sz="3600" dirty="0"/>
              <a:t> у </a:t>
            </a:r>
            <a:r>
              <a:rPr lang="ru-RU" sz="3600" dirty="0" err="1"/>
              <a:t>слухачів</a:t>
            </a:r>
            <a:r>
              <a:rPr lang="ru-RU" sz="3600" dirty="0"/>
              <a:t> </a:t>
            </a:r>
            <a:r>
              <a:rPr lang="ru-RU" sz="3600" dirty="0" err="1"/>
              <a:t>емоції</a:t>
            </a:r>
            <a:r>
              <a:rPr lang="ru-RU" sz="3600" dirty="0"/>
              <a:t>, </a:t>
            </a:r>
            <a:r>
              <a:rPr lang="ru-RU" sz="3600" dirty="0" err="1"/>
              <a:t>які</a:t>
            </a:r>
            <a:r>
              <a:rPr lang="ru-RU" sz="3600" dirty="0"/>
              <a:t> </a:t>
            </a:r>
            <a:r>
              <a:rPr lang="ru-RU" sz="3600" dirty="0" err="1"/>
              <a:t>зміцнюють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ідеї</a:t>
            </a:r>
            <a:r>
              <a:rPr lang="ru-RU" sz="3600" dirty="0"/>
              <a:t>. </a:t>
            </a:r>
            <a:r>
              <a:rPr lang="ru-RU" sz="3600" dirty="0" err="1"/>
              <a:t>Наприклад</a:t>
            </a:r>
            <a:r>
              <a:rPr lang="ru-RU" sz="3600" dirty="0"/>
              <a:t>, у </a:t>
            </a:r>
            <a:r>
              <a:rPr lang="ru-RU" sz="3600" dirty="0" err="1"/>
              <a:t>промові</a:t>
            </a:r>
            <a:r>
              <a:rPr lang="ru-RU" sz="3600" dirty="0"/>
              <a:t> на тему </a:t>
            </a:r>
            <a:r>
              <a:rPr lang="ru-RU" sz="3600" dirty="0" err="1"/>
              <a:t>охорони</a:t>
            </a:r>
            <a:r>
              <a:rPr lang="ru-RU" sz="3600" dirty="0"/>
              <a:t> </a:t>
            </a:r>
            <a:r>
              <a:rPr lang="ru-RU" sz="3600" dirty="0" err="1"/>
              <a:t>природи</a:t>
            </a:r>
            <a:r>
              <a:rPr lang="ru-RU" sz="3600" dirty="0"/>
              <a:t> </a:t>
            </a:r>
            <a:r>
              <a:rPr lang="ru-RU" sz="3600" dirty="0" err="1"/>
              <a:t>він</a:t>
            </a:r>
            <a:r>
              <a:rPr lang="ru-RU" sz="3600" dirty="0"/>
              <a:t> </a:t>
            </a:r>
            <a:r>
              <a:rPr lang="ru-RU" sz="3600" dirty="0" err="1"/>
              <a:t>може</a:t>
            </a:r>
            <a:r>
              <a:rPr lang="ru-RU" sz="3600" dirty="0"/>
              <a:t> </a:t>
            </a:r>
            <a:r>
              <a:rPr lang="ru-RU" sz="3600" dirty="0" err="1"/>
              <a:t>викликати</a:t>
            </a:r>
            <a:r>
              <a:rPr lang="ru-RU" sz="3600" dirty="0"/>
              <a:t> </a:t>
            </a:r>
            <a:r>
              <a:rPr lang="ru-RU" sz="3600" dirty="0" err="1"/>
              <a:t>сум</a:t>
            </a:r>
            <a:r>
              <a:rPr lang="ru-RU" sz="3600" dirty="0"/>
              <a:t> через </a:t>
            </a:r>
            <a:r>
              <a:rPr lang="ru-RU" sz="3600" dirty="0" err="1"/>
              <a:t>втрату</a:t>
            </a:r>
            <a:r>
              <a:rPr lang="ru-RU" sz="3600" dirty="0"/>
              <a:t> </a:t>
            </a:r>
            <a:r>
              <a:rPr lang="ru-RU" sz="3600" dirty="0" err="1"/>
              <a:t>лісів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ентузіазм</a:t>
            </a:r>
            <a:r>
              <a:rPr lang="ru-RU" sz="3600" dirty="0"/>
              <a:t> </a:t>
            </a:r>
            <a:r>
              <a:rPr lang="ru-RU" sz="3600" dirty="0" err="1"/>
              <a:t>щодо</a:t>
            </a:r>
            <a:r>
              <a:rPr lang="ru-RU" sz="3600" dirty="0"/>
              <a:t> </a:t>
            </a:r>
            <a:r>
              <a:rPr lang="ru-RU" sz="3600" dirty="0" err="1"/>
              <a:t>нових</a:t>
            </a:r>
            <a:r>
              <a:rPr lang="ru-RU" sz="3600" dirty="0"/>
              <a:t> </a:t>
            </a:r>
            <a:r>
              <a:rPr lang="ru-RU" sz="3600" dirty="0" err="1"/>
              <a:t>ініціатив</a:t>
            </a:r>
            <a:r>
              <a:rPr lang="ru-RU" sz="3600" dirty="0"/>
              <a:t>.</a:t>
            </a:r>
          </a:p>
          <a:p>
            <a:r>
              <a:rPr lang="ru-RU" sz="3600" dirty="0"/>
              <a:t> • </a:t>
            </a:r>
            <a:r>
              <a:rPr lang="ru-RU" sz="3600" b="1" dirty="0" err="1"/>
              <a:t>Емоційно</a:t>
            </a:r>
            <a:r>
              <a:rPr lang="ru-RU" sz="3600" b="1" dirty="0"/>
              <a:t> </a:t>
            </a:r>
            <a:r>
              <a:rPr lang="ru-RU" sz="3600" b="1" dirty="0" err="1"/>
              <a:t>забарвлені</a:t>
            </a:r>
            <a:r>
              <a:rPr lang="ru-RU" sz="3600" b="1" dirty="0"/>
              <a:t> слова</a:t>
            </a:r>
            <a:r>
              <a:rPr lang="ru-RU" sz="3600" dirty="0"/>
              <a:t>: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слів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асоціюються</a:t>
            </a:r>
            <a:r>
              <a:rPr lang="ru-RU" sz="3600" dirty="0"/>
              <a:t> </a:t>
            </a:r>
            <a:r>
              <a:rPr lang="ru-RU" sz="3600" dirty="0" err="1"/>
              <a:t>зі</a:t>
            </a:r>
            <a:r>
              <a:rPr lang="ru-RU" sz="3600" dirty="0"/>
              <a:t> страхом, </a:t>
            </a:r>
            <a:r>
              <a:rPr lang="ru-RU" sz="3600" dirty="0" err="1"/>
              <a:t>радістю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співчуттям</a:t>
            </a:r>
            <a:r>
              <a:rPr lang="ru-RU" sz="3600" dirty="0"/>
              <a:t>, </a:t>
            </a:r>
            <a:r>
              <a:rPr lang="ru-RU" sz="3600" dirty="0" err="1"/>
              <a:t>допомагає</a:t>
            </a:r>
            <a:r>
              <a:rPr lang="ru-RU" sz="3600" dirty="0"/>
              <a:t> </a:t>
            </a:r>
            <a:r>
              <a:rPr lang="ru-RU" sz="3600" dirty="0" err="1"/>
              <a:t>глибше</a:t>
            </a:r>
            <a:r>
              <a:rPr lang="ru-RU" sz="3600" dirty="0"/>
              <a:t> </a:t>
            </a:r>
            <a:r>
              <a:rPr lang="ru-RU" sz="3600" dirty="0" err="1"/>
              <a:t>проникнути</a:t>
            </a:r>
            <a:r>
              <a:rPr lang="ru-RU" sz="3600" dirty="0"/>
              <a:t> в думки </a:t>
            </a:r>
            <a:r>
              <a:rPr lang="ru-RU" sz="3600" dirty="0" err="1"/>
              <a:t>слухачів</a:t>
            </a:r>
            <a:r>
              <a:rPr lang="ru-RU" sz="3600" dirty="0"/>
              <a:t>. Слова на </a:t>
            </a:r>
            <a:r>
              <a:rPr lang="ru-RU" sz="3600" dirty="0" err="1"/>
              <a:t>зразок</a:t>
            </a:r>
            <a:r>
              <a:rPr lang="ru-RU" sz="3600" dirty="0"/>
              <a:t> “</a:t>
            </a:r>
            <a:r>
              <a:rPr lang="ru-RU" sz="3600" dirty="0" err="1"/>
              <a:t>натхнення</a:t>
            </a:r>
            <a:r>
              <a:rPr lang="ru-RU" sz="3600" dirty="0"/>
              <a:t>”, “</a:t>
            </a:r>
            <a:r>
              <a:rPr lang="ru-RU" sz="3600" dirty="0" err="1"/>
              <a:t>загроза</a:t>
            </a:r>
            <a:r>
              <a:rPr lang="ru-RU" sz="3600" dirty="0"/>
              <a:t>”, “</a:t>
            </a:r>
            <a:r>
              <a:rPr lang="ru-RU" sz="3600" dirty="0" err="1"/>
              <a:t>майбутнє</a:t>
            </a:r>
            <a:r>
              <a:rPr lang="ru-RU" sz="3600" dirty="0"/>
              <a:t>” </a:t>
            </a:r>
            <a:r>
              <a:rPr lang="ru-RU" sz="3600" dirty="0" err="1"/>
              <a:t>можуть</a:t>
            </a:r>
            <a:r>
              <a:rPr lang="ru-RU" sz="3600" dirty="0"/>
              <a:t> </a:t>
            </a:r>
            <a:r>
              <a:rPr lang="ru-RU" sz="3600" dirty="0" err="1"/>
              <a:t>пробудити</a:t>
            </a:r>
            <a:r>
              <a:rPr lang="ru-RU" sz="3600" dirty="0"/>
              <a:t> </a:t>
            </a:r>
            <a:r>
              <a:rPr lang="ru-RU" sz="3600" dirty="0" err="1"/>
              <a:t>емоції</a:t>
            </a:r>
            <a:r>
              <a:rPr lang="ru-RU" sz="3600" dirty="0"/>
              <a:t>.</a:t>
            </a:r>
          </a:p>
          <a:p>
            <a:r>
              <a:rPr lang="ru-RU" sz="3600" dirty="0"/>
              <a:t> • </a:t>
            </a:r>
            <a:r>
              <a:rPr lang="ru-RU" sz="3600" b="1" dirty="0" err="1"/>
              <a:t>Міміка</a:t>
            </a:r>
            <a:r>
              <a:rPr lang="ru-RU" sz="3600" b="1" dirty="0"/>
              <a:t> і жести</a:t>
            </a:r>
            <a:r>
              <a:rPr lang="ru-RU" sz="3600" dirty="0"/>
              <a:t>: </a:t>
            </a:r>
            <a:r>
              <a:rPr lang="ru-RU" sz="3600" dirty="0" err="1"/>
              <a:t>Мова</a:t>
            </a:r>
            <a:r>
              <a:rPr lang="ru-RU" sz="3600" dirty="0"/>
              <a:t> </a:t>
            </a:r>
            <a:r>
              <a:rPr lang="ru-RU" sz="3600" dirty="0" err="1"/>
              <a:t>тіла</a:t>
            </a:r>
            <a:r>
              <a:rPr lang="ru-RU" sz="3600" dirty="0"/>
              <a:t> </a:t>
            </a:r>
            <a:r>
              <a:rPr lang="ru-RU" sz="3600" dirty="0" err="1"/>
              <a:t>також</a:t>
            </a:r>
            <a:r>
              <a:rPr lang="ru-RU" sz="3600" dirty="0"/>
              <a:t> </a:t>
            </a:r>
            <a:r>
              <a:rPr lang="ru-RU" sz="3600" dirty="0" err="1"/>
              <a:t>передає</a:t>
            </a:r>
            <a:r>
              <a:rPr lang="ru-RU" sz="3600" dirty="0"/>
              <a:t> </a:t>
            </a:r>
            <a:r>
              <a:rPr lang="ru-RU" sz="3600" dirty="0" err="1"/>
              <a:t>емоції</a:t>
            </a:r>
            <a:r>
              <a:rPr lang="ru-RU" sz="3600" dirty="0"/>
              <a:t>. </a:t>
            </a:r>
            <a:r>
              <a:rPr lang="ru-RU" sz="3600" dirty="0" err="1"/>
              <a:t>Енергійні</a:t>
            </a:r>
            <a:r>
              <a:rPr lang="ru-RU" sz="3600" dirty="0"/>
              <a:t> жести </a:t>
            </a:r>
            <a:r>
              <a:rPr lang="ru-RU" sz="3600" dirty="0" err="1"/>
              <a:t>можуть</a:t>
            </a:r>
            <a:r>
              <a:rPr lang="ru-RU" sz="3600" dirty="0"/>
              <a:t> </a:t>
            </a:r>
            <a:r>
              <a:rPr lang="ru-RU" sz="3600" dirty="0" err="1"/>
              <a:t>підкреслити</a:t>
            </a:r>
            <a:r>
              <a:rPr lang="ru-RU" sz="3600" dirty="0"/>
              <a:t> </a:t>
            </a:r>
            <a:r>
              <a:rPr lang="ru-RU" sz="3600" dirty="0" err="1"/>
              <a:t>ентузіазм</a:t>
            </a:r>
            <a:r>
              <a:rPr lang="ru-RU" sz="3600" dirty="0"/>
              <a:t>, </a:t>
            </a:r>
            <a:r>
              <a:rPr lang="ru-RU" sz="3600" dirty="0" err="1"/>
              <a:t>тоді</a:t>
            </a:r>
            <a:r>
              <a:rPr lang="ru-RU" sz="3600" dirty="0"/>
              <a:t> як </a:t>
            </a:r>
            <a:r>
              <a:rPr lang="ru-RU" sz="3600" dirty="0" err="1"/>
              <a:t>відкрита</a:t>
            </a:r>
            <a:r>
              <a:rPr lang="ru-RU" sz="3600" dirty="0"/>
              <a:t> поза і </a:t>
            </a:r>
            <a:r>
              <a:rPr lang="ru-RU" sz="3600" dirty="0" err="1"/>
              <a:t>доброзичливий</a:t>
            </a:r>
            <a:r>
              <a:rPr lang="ru-RU" sz="3600" dirty="0"/>
              <a:t> </a:t>
            </a:r>
            <a:r>
              <a:rPr lang="ru-RU" sz="3600" dirty="0" err="1"/>
              <a:t>погляд</a:t>
            </a:r>
            <a:r>
              <a:rPr lang="ru-RU" sz="3600" dirty="0"/>
              <a:t> </a:t>
            </a:r>
            <a:r>
              <a:rPr lang="ru-RU" sz="3600" dirty="0" err="1"/>
              <a:t>створюють</a:t>
            </a:r>
            <a:r>
              <a:rPr lang="ru-RU" sz="3600" dirty="0"/>
              <a:t> атмосферу </a:t>
            </a:r>
            <a:r>
              <a:rPr lang="ru-RU" sz="3600" dirty="0" err="1"/>
              <a:t>довіри</a:t>
            </a:r>
            <a:r>
              <a:rPr lang="ru-RU" sz="3600" dirty="0"/>
              <a:t>.</a:t>
            </a:r>
          </a:p>
          <a:p>
            <a:r>
              <a:rPr lang="ru-RU" sz="3600" dirty="0"/>
              <a:t> • </a:t>
            </a:r>
            <a:r>
              <a:rPr lang="ru-RU" sz="3600" b="1" dirty="0"/>
              <a:t>Пауза для </a:t>
            </a:r>
            <a:r>
              <a:rPr lang="ru-RU" sz="3600" b="1" dirty="0" err="1"/>
              <a:t>акцентування</a:t>
            </a:r>
            <a:r>
              <a:rPr lang="ru-RU" sz="3600" dirty="0"/>
              <a:t>: </a:t>
            </a:r>
            <a:r>
              <a:rPr lang="ru-RU" sz="3600" dirty="0" err="1"/>
              <a:t>Зупинка</a:t>
            </a:r>
            <a:r>
              <a:rPr lang="ru-RU" sz="3600" dirty="0"/>
              <a:t> в </a:t>
            </a:r>
            <a:r>
              <a:rPr lang="ru-RU" sz="3600" dirty="0" err="1"/>
              <a:t>правильний</a:t>
            </a:r>
            <a:r>
              <a:rPr lang="ru-RU" sz="3600" dirty="0"/>
              <a:t> момент </a:t>
            </a:r>
            <a:r>
              <a:rPr lang="ru-RU" sz="3600" dirty="0" err="1"/>
              <a:t>дозволяє</a:t>
            </a:r>
            <a:r>
              <a:rPr lang="ru-RU" sz="3600" dirty="0"/>
              <a:t> </a:t>
            </a:r>
            <a:r>
              <a:rPr lang="ru-RU" sz="3600" dirty="0" err="1"/>
              <a:t>підкреслити</a:t>
            </a:r>
            <a:r>
              <a:rPr lang="ru-RU" sz="3600" dirty="0"/>
              <a:t> </a:t>
            </a:r>
            <a:r>
              <a:rPr lang="ru-RU" sz="3600" dirty="0" err="1"/>
              <a:t>важливу</a:t>
            </a:r>
            <a:r>
              <a:rPr lang="ru-RU" sz="3600" dirty="0"/>
              <a:t> думку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викликати</a:t>
            </a:r>
            <a:r>
              <a:rPr lang="ru-RU" sz="3600" dirty="0"/>
              <a:t> </a:t>
            </a:r>
            <a:r>
              <a:rPr lang="ru-RU" sz="3600" dirty="0" err="1"/>
              <a:t>емоційний</a:t>
            </a:r>
            <a:r>
              <a:rPr lang="ru-RU" sz="3600" dirty="0"/>
              <a:t> </a:t>
            </a:r>
            <a:r>
              <a:rPr lang="ru-RU" sz="3600" dirty="0" err="1"/>
              <a:t>відгук</a:t>
            </a:r>
            <a:r>
              <a:rPr lang="ru-RU" sz="3600" dirty="0"/>
              <a:t>.</a:t>
            </a:r>
          </a:p>
          <a:p>
            <a:pPr marL="0" indent="0">
              <a:buNone/>
            </a:pPr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26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B24E-ACE1-CD4C-837A-1171310A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8600"/>
            <a:ext cx="9601200" cy="1428750"/>
          </a:xfrm>
        </p:spPr>
        <p:txBody>
          <a:bodyPr>
            <a:normAutofit fontScale="90000"/>
          </a:bodyPr>
          <a:lstStyle/>
          <a:p>
            <a:r>
              <a:rPr lang="ru-RU" b="1" i="1" u="sng" dirty="0" err="1"/>
              <a:t>Ідентифікація</a:t>
            </a:r>
            <a:r>
              <a:rPr lang="ru-RU" b="1" i="1" u="sng" dirty="0"/>
              <a:t> з </a:t>
            </a:r>
            <a:r>
              <a:rPr lang="ru-RU" b="1" i="1" u="sng" dirty="0" err="1"/>
              <a:t>аудиторією</a:t>
            </a:r>
            <a:r>
              <a:rPr lang="ru-RU" b="1" i="1" u="sng" dirty="0"/>
              <a:t> та</a:t>
            </a:r>
            <a:br>
              <a:rPr lang="ru-RU" b="1" i="1" u="sng" dirty="0"/>
            </a:br>
            <a:r>
              <a:rPr lang="ru-RU" b="1" i="1" u="sng" dirty="0" err="1"/>
              <a:t>управління</a:t>
            </a:r>
            <a:r>
              <a:rPr lang="ru-RU" b="1" i="1" u="sng" dirty="0"/>
              <a:t> </a:t>
            </a:r>
            <a:r>
              <a:rPr lang="ru-RU" b="1" i="1" u="sng" dirty="0" err="1"/>
              <a:t>увагою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8DF0D-A798-7143-A781-CA4DB2473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809750"/>
            <a:ext cx="4752586" cy="46481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•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r>
              <a:rPr lang="ru-RU" b="1" dirty="0" err="1"/>
              <a:t>аудиторії</a:t>
            </a:r>
            <a:r>
              <a:rPr lang="ru-RU" dirty="0"/>
              <a:t>: Перед </a:t>
            </a:r>
            <a:r>
              <a:rPr lang="ru-RU" dirty="0" err="1"/>
              <a:t>промовою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про </a:t>
            </a:r>
            <a:r>
              <a:rPr lang="ru-RU" dirty="0" err="1"/>
              <a:t>слухачів</a:t>
            </a:r>
            <a:r>
              <a:rPr lang="ru-RU" dirty="0"/>
              <a:t> —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інтереси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зрозумілим</a:t>
            </a:r>
            <a:r>
              <a:rPr lang="ru-RU" dirty="0"/>
              <a:t> і </a:t>
            </a:r>
            <a:r>
              <a:rPr lang="ru-RU" dirty="0" err="1"/>
              <a:t>привабливим</a:t>
            </a:r>
            <a:r>
              <a:rPr lang="ru-RU" dirty="0"/>
              <a:t>.</a:t>
            </a:r>
          </a:p>
          <a:p>
            <a:r>
              <a:rPr lang="ru-RU" dirty="0"/>
              <a:t> • </a:t>
            </a:r>
            <a:r>
              <a:rPr lang="ru-RU" b="1" dirty="0" err="1"/>
              <a:t>Спільні</a:t>
            </a:r>
            <a:r>
              <a:rPr lang="ru-RU" b="1" dirty="0"/>
              <a:t> </a:t>
            </a:r>
            <a:r>
              <a:rPr lang="ru-RU" b="1" dirty="0" err="1"/>
              <a:t>цінності</a:t>
            </a:r>
            <a:r>
              <a:rPr lang="ru-RU" b="1" dirty="0"/>
              <a:t> та </a:t>
            </a:r>
            <a:r>
              <a:rPr lang="ru-RU" b="1" dirty="0" err="1"/>
              <a:t>інтереси</a:t>
            </a:r>
            <a:r>
              <a:rPr lang="ru-RU" dirty="0"/>
              <a:t>: Коли оратор </a:t>
            </a:r>
            <a:r>
              <a:rPr lang="ru-RU" dirty="0" err="1"/>
              <a:t>демонструє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місток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промові</a:t>
            </a:r>
            <a:r>
              <a:rPr lang="ru-RU" dirty="0"/>
              <a:t> перед студентами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розповісти</a:t>
            </a:r>
            <a:r>
              <a:rPr lang="ru-RU" dirty="0"/>
              <a:t> про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</a:t>
            </a:r>
          </a:p>
          <a:p>
            <a:r>
              <a:rPr lang="ru-RU" dirty="0"/>
              <a:t> • </a:t>
            </a:r>
            <a:r>
              <a:rPr lang="ru-RU" b="1" dirty="0" err="1"/>
              <a:t>Емпатія</a:t>
            </a:r>
            <a:r>
              <a:rPr lang="ru-RU" b="1" dirty="0"/>
              <a:t> та </a:t>
            </a:r>
            <a:r>
              <a:rPr lang="ru-RU" b="1" dirty="0" err="1"/>
              <a:t>розуміння</a:t>
            </a:r>
            <a:r>
              <a:rPr lang="ru-RU" dirty="0"/>
              <a:t>: Оратор,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симпатії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говорячи</a:t>
            </a:r>
            <a:r>
              <a:rPr lang="ru-RU" dirty="0"/>
              <a:t> перед людьми, </a:t>
            </a:r>
            <a:r>
              <a:rPr lang="ru-RU" dirty="0" err="1"/>
              <a:t>що</a:t>
            </a:r>
            <a:r>
              <a:rPr lang="ru-RU" dirty="0"/>
              <a:t> пережили </a:t>
            </a:r>
            <a:r>
              <a:rPr lang="ru-RU" dirty="0" err="1"/>
              <a:t>певну</a:t>
            </a:r>
            <a:r>
              <a:rPr lang="ru-RU" dirty="0"/>
              <a:t> кризу,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виражати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BF31B-7C28-2840-BCF4-2C0E628D5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2" y="1809751"/>
            <a:ext cx="5190347" cy="464819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• </a:t>
            </a:r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r>
              <a:rPr lang="ru-RU" b="1" dirty="0" err="1"/>
              <a:t>образів</a:t>
            </a:r>
            <a:r>
              <a:rPr lang="ru-RU" b="1" dirty="0"/>
              <a:t> і </a:t>
            </a:r>
            <a:r>
              <a:rPr lang="ru-RU" b="1" dirty="0" err="1"/>
              <a:t>візуалізації</a:t>
            </a:r>
            <a:r>
              <a:rPr lang="ru-RU" dirty="0"/>
              <a:t>: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/>
              <a:t>описів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візуальних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зосередити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слухачів</a:t>
            </a:r>
            <a:r>
              <a:rPr lang="ru-RU" dirty="0"/>
              <a:t> і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промову</a:t>
            </a:r>
            <a:r>
              <a:rPr lang="ru-RU" dirty="0"/>
              <a:t> </a:t>
            </a:r>
            <a:r>
              <a:rPr lang="ru-RU" dirty="0" err="1"/>
              <a:t>яскравішою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оратор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малювати</a:t>
            </a:r>
            <a:r>
              <a:rPr lang="ru-RU" dirty="0"/>
              <a:t> </a:t>
            </a:r>
            <a:r>
              <a:rPr lang="ru-RU" dirty="0" err="1"/>
              <a:t>уявні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метафори</a:t>
            </a:r>
            <a:r>
              <a:rPr lang="ru-RU" dirty="0"/>
              <a:t>.</a:t>
            </a:r>
          </a:p>
          <a:p>
            <a:r>
              <a:rPr lang="ru-RU" dirty="0"/>
              <a:t> • </a:t>
            </a:r>
            <a:r>
              <a:rPr lang="ru-RU" b="1" dirty="0" err="1"/>
              <a:t>Риторичні</a:t>
            </a:r>
            <a:r>
              <a:rPr lang="ru-RU" b="1" dirty="0"/>
              <a:t> </a:t>
            </a:r>
            <a:r>
              <a:rPr lang="ru-RU" b="1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вголос</a:t>
            </a:r>
            <a:r>
              <a:rPr lang="ru-RU" dirty="0"/>
              <a:t>, але вони </a:t>
            </a:r>
            <a:r>
              <a:rPr lang="ru-RU" dirty="0" err="1"/>
              <a:t>змушують</a:t>
            </a:r>
            <a:r>
              <a:rPr lang="ru-RU" dirty="0"/>
              <a:t> </a:t>
            </a:r>
            <a:r>
              <a:rPr lang="ru-RU" dirty="0" err="1"/>
              <a:t>замислитися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“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мрії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через страх?”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 </a:t>
            </a:r>
            <a:r>
              <a:rPr lang="ru-RU" dirty="0" err="1"/>
              <a:t>рефлексувати</a:t>
            </a:r>
            <a:r>
              <a:rPr lang="ru-RU" dirty="0"/>
              <a:t>.</a:t>
            </a:r>
          </a:p>
          <a:p>
            <a:r>
              <a:rPr lang="ru-RU" dirty="0"/>
              <a:t> • </a:t>
            </a:r>
            <a:r>
              <a:rPr lang="ru-RU" b="1" dirty="0" err="1"/>
              <a:t>Зміна</a:t>
            </a:r>
            <a:r>
              <a:rPr lang="ru-RU" b="1" dirty="0"/>
              <a:t> темпу і тону</a:t>
            </a:r>
            <a:r>
              <a:rPr lang="ru-RU" dirty="0"/>
              <a:t>: </a:t>
            </a:r>
            <a:r>
              <a:rPr lang="ru-RU" dirty="0" err="1"/>
              <a:t>Монотонність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втомлює</a:t>
            </a:r>
            <a:r>
              <a:rPr lang="ru-RU" dirty="0"/>
              <a:t>, тому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темп і </a:t>
            </a:r>
            <a:r>
              <a:rPr lang="ru-RU" dirty="0" err="1"/>
              <a:t>інтонацію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зберегти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. </a:t>
            </a:r>
            <a:r>
              <a:rPr lang="ru-RU" dirty="0" err="1"/>
              <a:t>Підвищення</a:t>
            </a:r>
            <a:r>
              <a:rPr lang="ru-RU" dirty="0"/>
              <a:t> голосу </a:t>
            </a:r>
            <a:r>
              <a:rPr lang="ru-RU" dirty="0" err="1"/>
              <a:t>підкреслює</a:t>
            </a:r>
            <a:r>
              <a:rPr lang="ru-RU" dirty="0"/>
              <a:t> </a:t>
            </a:r>
            <a:r>
              <a:rPr lang="ru-RU" dirty="0" err="1"/>
              <a:t>емоційність</a:t>
            </a:r>
            <a:r>
              <a:rPr lang="ru-RU" dirty="0"/>
              <a:t>, а </a:t>
            </a:r>
            <a:r>
              <a:rPr lang="ru-RU" dirty="0" err="1"/>
              <a:t>уповільнення</a:t>
            </a:r>
            <a:r>
              <a:rPr lang="ru-RU" dirty="0"/>
              <a:t> — </a:t>
            </a:r>
            <a:r>
              <a:rPr lang="ru-RU" dirty="0" err="1"/>
              <a:t>важливість</a:t>
            </a:r>
            <a:r>
              <a:rPr lang="ru-RU" dirty="0"/>
              <a:t>.</a:t>
            </a:r>
          </a:p>
          <a:p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4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74163-5322-1F42-9099-BA718A978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8600"/>
            <a:ext cx="9601200" cy="1695450"/>
          </a:xfrm>
        </p:spPr>
        <p:txBody>
          <a:bodyPr>
            <a:normAutofit fontScale="90000"/>
          </a:bodyPr>
          <a:lstStyle/>
          <a:p>
            <a:r>
              <a:rPr lang="ru-RU" b="1" i="1" u="sng" dirty="0"/>
              <a:t> </a:t>
            </a:r>
            <a:r>
              <a:rPr lang="ru-RU" b="1" i="1" u="sng" dirty="0" err="1"/>
              <a:t>Ефективне</a:t>
            </a:r>
            <a:r>
              <a:rPr lang="ru-RU" b="1" i="1" u="sng" dirty="0"/>
              <a:t> </a:t>
            </a:r>
            <a:r>
              <a:rPr lang="ru-RU" b="1" i="1" u="sng" dirty="0" err="1"/>
              <a:t>переконання</a:t>
            </a:r>
            <a:r>
              <a:rPr lang="ru-RU" b="1" i="1" u="sng" dirty="0"/>
              <a:t> та </a:t>
            </a:r>
            <a:r>
              <a:rPr lang="ru-RU" b="1" i="1" u="sng" dirty="0" err="1"/>
              <a:t>логічне</a:t>
            </a:r>
            <a:r>
              <a:rPr lang="ru-RU" b="1" i="1" u="sng" dirty="0"/>
              <a:t> </a:t>
            </a:r>
            <a:r>
              <a:rPr lang="ru-RU" b="1" i="1" u="sng" dirty="0" err="1"/>
              <a:t>обґрунтування</a:t>
            </a:r>
            <a:r>
              <a:rPr lang="ru-RU" b="1" i="1" u="sng" dirty="0"/>
              <a:t>, самоконтроль і </a:t>
            </a:r>
            <a:r>
              <a:rPr lang="ru-RU" b="1" i="1" u="sng" dirty="0" err="1"/>
              <a:t>впевненість</a:t>
            </a:r>
            <a:br>
              <a:rPr lang="ru-RU" b="1" i="1" u="sng" dirty="0"/>
            </a:br>
            <a:br>
              <a:rPr lang="ru-RU" b="1" i="1" u="sng" dirty="0"/>
            </a:br>
            <a:endParaRPr lang="en-US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507C3-3E63-7E44-91EB-7DA1B1294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8700" y="2057400"/>
            <a:ext cx="5353050" cy="4495799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/>
              <a:t>• </a:t>
            </a:r>
            <a:r>
              <a:rPr lang="ru-RU" sz="2600" b="1" dirty="0" err="1"/>
              <a:t>Послідовність</a:t>
            </a:r>
            <a:r>
              <a:rPr lang="ru-RU" sz="2600" b="1" dirty="0"/>
              <a:t> </a:t>
            </a:r>
            <a:r>
              <a:rPr lang="ru-RU" sz="2600" b="1" dirty="0" err="1"/>
              <a:t>аргументів</a:t>
            </a:r>
            <a:r>
              <a:rPr lang="ru-RU" sz="2600" dirty="0"/>
              <a:t>: </a:t>
            </a:r>
            <a:r>
              <a:rPr lang="ru-RU" sz="2600" dirty="0" err="1"/>
              <a:t>Ідеї</a:t>
            </a:r>
            <a:r>
              <a:rPr lang="ru-RU" sz="2600" dirty="0"/>
              <a:t> </a:t>
            </a:r>
            <a:r>
              <a:rPr lang="ru-RU" sz="2600" dirty="0" err="1"/>
              <a:t>мають</a:t>
            </a:r>
            <a:r>
              <a:rPr lang="ru-RU" sz="2600" dirty="0"/>
              <a:t> </a:t>
            </a:r>
            <a:r>
              <a:rPr lang="ru-RU" sz="2600" dirty="0" err="1"/>
              <a:t>йти</a:t>
            </a:r>
            <a:r>
              <a:rPr lang="ru-RU" sz="2600" dirty="0"/>
              <a:t> одна за одною </a:t>
            </a:r>
            <a:r>
              <a:rPr lang="ru-RU" sz="2600" dirty="0" err="1"/>
              <a:t>логічно</a:t>
            </a:r>
            <a:r>
              <a:rPr lang="ru-RU" sz="2600" dirty="0"/>
              <a:t> і </a:t>
            </a:r>
            <a:r>
              <a:rPr lang="ru-RU" sz="2600" dirty="0" err="1"/>
              <a:t>впорядковано</a:t>
            </a:r>
            <a:r>
              <a:rPr lang="ru-RU" sz="2600" dirty="0"/>
              <a:t>. </a:t>
            </a:r>
            <a:r>
              <a:rPr lang="ru-RU" sz="2600" dirty="0" err="1"/>
              <a:t>Спочатку</a:t>
            </a:r>
            <a:r>
              <a:rPr lang="ru-RU" sz="2600" dirty="0"/>
              <a:t> </a:t>
            </a:r>
            <a:r>
              <a:rPr lang="ru-RU" sz="2600" dirty="0" err="1"/>
              <a:t>подаються</a:t>
            </a:r>
            <a:r>
              <a:rPr lang="ru-RU" sz="2600" dirty="0"/>
              <a:t> </a:t>
            </a:r>
            <a:r>
              <a:rPr lang="ru-RU" sz="2600" dirty="0" err="1"/>
              <a:t>загальні</a:t>
            </a:r>
            <a:r>
              <a:rPr lang="ru-RU" sz="2600" dirty="0"/>
              <a:t> </a:t>
            </a:r>
            <a:r>
              <a:rPr lang="ru-RU" sz="2600" dirty="0" err="1"/>
              <a:t>факти</a:t>
            </a:r>
            <a:r>
              <a:rPr lang="ru-RU" sz="2600" dirty="0"/>
              <a:t>, </a:t>
            </a:r>
            <a:r>
              <a:rPr lang="ru-RU" sz="2600" dirty="0" err="1"/>
              <a:t>потім</a:t>
            </a:r>
            <a:r>
              <a:rPr lang="ru-RU" sz="2600" dirty="0"/>
              <a:t> </a:t>
            </a:r>
            <a:r>
              <a:rPr lang="ru-RU" sz="2600" dirty="0" err="1"/>
              <a:t>конкретні</a:t>
            </a:r>
            <a:r>
              <a:rPr lang="ru-RU" sz="2600" dirty="0"/>
              <a:t> </a:t>
            </a:r>
            <a:r>
              <a:rPr lang="ru-RU" sz="2600" dirty="0" err="1"/>
              <a:t>аргументи</a:t>
            </a:r>
            <a:r>
              <a:rPr lang="ru-RU" sz="2600" dirty="0"/>
              <a:t>, </a:t>
            </a:r>
            <a:r>
              <a:rPr lang="ru-RU" sz="2600" dirty="0" err="1"/>
              <a:t>які</a:t>
            </a:r>
            <a:r>
              <a:rPr lang="ru-RU" sz="2600" dirty="0"/>
              <a:t> </a:t>
            </a:r>
            <a:r>
              <a:rPr lang="ru-RU" sz="2600" dirty="0" err="1"/>
              <a:t>підтримують</a:t>
            </a:r>
            <a:r>
              <a:rPr lang="ru-RU" sz="2600" dirty="0"/>
              <a:t> </a:t>
            </a:r>
            <a:r>
              <a:rPr lang="ru-RU" sz="2600" dirty="0" err="1"/>
              <a:t>основну</a:t>
            </a:r>
            <a:r>
              <a:rPr lang="ru-RU" sz="2600" dirty="0"/>
              <a:t> думку.</a:t>
            </a:r>
          </a:p>
          <a:p>
            <a:r>
              <a:rPr lang="ru-RU" sz="2600" dirty="0"/>
              <a:t> • </a:t>
            </a:r>
            <a:r>
              <a:rPr lang="ru-RU" sz="2600" b="1" dirty="0" err="1"/>
              <a:t>Апеляція</a:t>
            </a:r>
            <a:r>
              <a:rPr lang="ru-RU" sz="2600" b="1" dirty="0"/>
              <a:t> до </a:t>
            </a:r>
            <a:r>
              <a:rPr lang="ru-RU" sz="2600" b="1" dirty="0" err="1"/>
              <a:t>авторитетів</a:t>
            </a:r>
            <a:r>
              <a:rPr lang="ru-RU" sz="2600" b="1" dirty="0"/>
              <a:t> і </a:t>
            </a:r>
            <a:r>
              <a:rPr lang="ru-RU" sz="2600" b="1" dirty="0" err="1"/>
              <a:t>джерел</a:t>
            </a:r>
            <a:r>
              <a:rPr lang="ru-RU" sz="2600" dirty="0"/>
              <a:t>: </a:t>
            </a:r>
            <a:r>
              <a:rPr lang="ru-RU" sz="2600" dirty="0" err="1"/>
              <a:t>Посилання</a:t>
            </a:r>
            <a:r>
              <a:rPr lang="ru-RU" sz="2600" dirty="0"/>
              <a:t> на </a:t>
            </a:r>
            <a:r>
              <a:rPr lang="ru-RU" sz="2600" dirty="0" err="1"/>
              <a:t>експертів</a:t>
            </a:r>
            <a:r>
              <a:rPr lang="ru-RU" sz="2600" dirty="0"/>
              <a:t> </a:t>
            </a:r>
            <a:r>
              <a:rPr lang="ru-RU" sz="2600" dirty="0" err="1"/>
              <a:t>або</a:t>
            </a:r>
            <a:r>
              <a:rPr lang="ru-RU" sz="2600" dirty="0"/>
              <a:t> </a:t>
            </a:r>
            <a:r>
              <a:rPr lang="ru-RU" sz="2600" dirty="0" err="1"/>
              <a:t>відомі</a:t>
            </a:r>
            <a:r>
              <a:rPr lang="ru-RU" sz="2600" dirty="0"/>
              <a:t> </a:t>
            </a:r>
            <a:r>
              <a:rPr lang="ru-RU" sz="2600" dirty="0" err="1"/>
              <a:t>джерела</a:t>
            </a:r>
            <a:r>
              <a:rPr lang="ru-RU" sz="2600" dirty="0"/>
              <a:t> </a:t>
            </a:r>
            <a:r>
              <a:rPr lang="ru-RU" sz="2600" dirty="0" err="1"/>
              <a:t>додає</a:t>
            </a:r>
            <a:r>
              <a:rPr lang="ru-RU" sz="2600" dirty="0"/>
              <a:t> </a:t>
            </a:r>
            <a:r>
              <a:rPr lang="ru-RU" sz="2600" dirty="0" err="1"/>
              <a:t>довіри</a:t>
            </a:r>
            <a:r>
              <a:rPr lang="ru-RU" sz="2600" dirty="0"/>
              <a:t> </a:t>
            </a:r>
            <a:r>
              <a:rPr lang="ru-RU" sz="2600" dirty="0" err="1"/>
              <a:t>промові</a:t>
            </a:r>
            <a:r>
              <a:rPr lang="ru-RU" sz="2600" dirty="0"/>
              <a:t>. </a:t>
            </a:r>
            <a:r>
              <a:rPr lang="ru-RU" sz="2600" dirty="0" err="1"/>
              <a:t>Наприклад</a:t>
            </a:r>
            <a:r>
              <a:rPr lang="ru-RU" sz="2600" dirty="0"/>
              <a:t>, </a:t>
            </a:r>
            <a:r>
              <a:rPr lang="ru-RU" sz="2600" dirty="0" err="1"/>
              <a:t>якщо</a:t>
            </a:r>
            <a:r>
              <a:rPr lang="ru-RU" sz="2600" dirty="0"/>
              <a:t> оратор </a:t>
            </a:r>
            <a:r>
              <a:rPr lang="ru-RU" sz="2600" dirty="0" err="1"/>
              <a:t>цитує</a:t>
            </a:r>
            <a:r>
              <a:rPr lang="ru-RU" sz="2600" dirty="0"/>
              <a:t> </a:t>
            </a:r>
            <a:r>
              <a:rPr lang="ru-RU" sz="2600" dirty="0" err="1"/>
              <a:t>авторитетну</a:t>
            </a:r>
            <a:r>
              <a:rPr lang="ru-RU" sz="2600" dirty="0"/>
              <a:t> особу, </a:t>
            </a:r>
            <a:r>
              <a:rPr lang="ru-RU" sz="2600" dirty="0" err="1"/>
              <a:t>аудиторія</a:t>
            </a:r>
            <a:r>
              <a:rPr lang="ru-RU" sz="2600" dirty="0"/>
              <a:t> </a:t>
            </a:r>
            <a:r>
              <a:rPr lang="ru-RU" sz="2600" dirty="0" err="1"/>
              <a:t>більше</a:t>
            </a:r>
            <a:r>
              <a:rPr lang="ru-RU" sz="2600" dirty="0"/>
              <a:t> </a:t>
            </a:r>
            <a:r>
              <a:rPr lang="ru-RU" sz="2600" dirty="0" err="1"/>
              <a:t>довірятиме</a:t>
            </a:r>
            <a:r>
              <a:rPr lang="ru-RU" sz="2600" dirty="0"/>
              <a:t> </a:t>
            </a:r>
            <a:r>
              <a:rPr lang="ru-RU" sz="2600" dirty="0" err="1"/>
              <a:t>його</a:t>
            </a:r>
            <a:r>
              <a:rPr lang="ru-RU" sz="2600" dirty="0"/>
              <a:t> словам.</a:t>
            </a:r>
          </a:p>
          <a:p>
            <a:r>
              <a:rPr lang="ru-RU" sz="2600" dirty="0"/>
              <a:t> • </a:t>
            </a:r>
            <a:r>
              <a:rPr lang="ru-RU" sz="2600" b="1" dirty="0" err="1"/>
              <a:t>Позитивні</a:t>
            </a:r>
            <a:r>
              <a:rPr lang="ru-RU" sz="2600" b="1" dirty="0"/>
              <a:t> та </a:t>
            </a:r>
            <a:r>
              <a:rPr lang="ru-RU" sz="2600" b="1" dirty="0" err="1"/>
              <a:t>негативні</a:t>
            </a:r>
            <a:r>
              <a:rPr lang="ru-RU" sz="2600" b="1" dirty="0"/>
              <a:t> </a:t>
            </a:r>
            <a:r>
              <a:rPr lang="ru-RU" sz="2600" b="1" dirty="0" err="1"/>
              <a:t>наслідки</a:t>
            </a:r>
            <a:r>
              <a:rPr lang="ru-RU" sz="2600" dirty="0"/>
              <a:t>: </a:t>
            </a:r>
            <a:r>
              <a:rPr lang="ru-RU" sz="2600" dirty="0" err="1"/>
              <a:t>Важливо</a:t>
            </a:r>
            <a:r>
              <a:rPr lang="ru-RU" sz="2600" dirty="0"/>
              <a:t> </a:t>
            </a:r>
            <a:r>
              <a:rPr lang="ru-RU" sz="2600" dirty="0" err="1"/>
              <a:t>показувати</a:t>
            </a:r>
            <a:r>
              <a:rPr lang="ru-RU" sz="2600" dirty="0"/>
              <a:t> як </a:t>
            </a:r>
            <a:r>
              <a:rPr lang="ru-RU" sz="2600" dirty="0" err="1"/>
              <a:t>позитивні</a:t>
            </a:r>
            <a:r>
              <a:rPr lang="ru-RU" sz="2600" dirty="0"/>
              <a:t>, так і </a:t>
            </a:r>
            <a:r>
              <a:rPr lang="ru-RU" sz="2600" dirty="0" err="1"/>
              <a:t>негативні</a:t>
            </a:r>
            <a:r>
              <a:rPr lang="ru-RU" sz="2600" dirty="0"/>
              <a:t> </a:t>
            </a:r>
            <a:r>
              <a:rPr lang="ru-RU" sz="2600" dirty="0" err="1"/>
              <a:t>наслідки</a:t>
            </a:r>
            <a:r>
              <a:rPr lang="ru-RU" sz="2600" dirty="0"/>
              <a:t>. 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дає</a:t>
            </a:r>
            <a:r>
              <a:rPr lang="ru-RU" sz="2600" dirty="0"/>
              <a:t> </a:t>
            </a:r>
            <a:r>
              <a:rPr lang="ru-RU" sz="2600" dirty="0" err="1"/>
              <a:t>аудиторії</a:t>
            </a:r>
            <a:r>
              <a:rPr lang="ru-RU" sz="2600" dirty="0"/>
              <a:t> </a:t>
            </a:r>
            <a:r>
              <a:rPr lang="ru-RU" sz="2600" dirty="0" err="1"/>
              <a:t>більш</a:t>
            </a:r>
            <a:r>
              <a:rPr lang="ru-RU" sz="2600" dirty="0"/>
              <a:t> </a:t>
            </a:r>
            <a:r>
              <a:rPr lang="ru-RU" sz="2600" dirty="0" err="1"/>
              <a:t>повну</a:t>
            </a:r>
            <a:r>
              <a:rPr lang="ru-RU" sz="2600" dirty="0"/>
              <a:t> картину і </a:t>
            </a:r>
            <a:r>
              <a:rPr lang="ru-RU" sz="2600" dirty="0" err="1"/>
              <a:t>робить</a:t>
            </a:r>
            <a:r>
              <a:rPr lang="ru-RU" sz="2600" dirty="0"/>
              <a:t> </a:t>
            </a:r>
            <a:r>
              <a:rPr lang="ru-RU" sz="2600" dirty="0" err="1"/>
              <a:t>аргументи</a:t>
            </a:r>
            <a:r>
              <a:rPr lang="ru-RU" sz="2600" dirty="0"/>
              <a:t> </a:t>
            </a:r>
            <a:r>
              <a:rPr lang="ru-RU" sz="2600" dirty="0" err="1"/>
              <a:t>переконливішими</a:t>
            </a:r>
            <a:r>
              <a:rPr lang="ru-RU" sz="2600" dirty="0"/>
              <a:t>.</a:t>
            </a:r>
          </a:p>
          <a:p>
            <a:r>
              <a:rPr lang="ru-RU" sz="2600" dirty="0"/>
              <a:t> • </a:t>
            </a:r>
            <a:r>
              <a:rPr lang="ru-RU" sz="2600" b="1" dirty="0" err="1"/>
              <a:t>Рефреймінг</a:t>
            </a:r>
            <a:r>
              <a:rPr lang="ru-RU" sz="2600" b="1" dirty="0"/>
              <a:t> </a:t>
            </a:r>
            <a:r>
              <a:rPr lang="ru-RU" sz="2600" b="1" dirty="0" err="1"/>
              <a:t>або</a:t>
            </a:r>
            <a:r>
              <a:rPr lang="ru-RU" sz="2600" b="1" dirty="0"/>
              <a:t> </a:t>
            </a:r>
            <a:r>
              <a:rPr lang="ru-RU" sz="2600" b="1" dirty="0" err="1"/>
              <a:t>зміна</a:t>
            </a:r>
            <a:r>
              <a:rPr lang="ru-RU" sz="2600" b="1" dirty="0"/>
              <a:t> точки </a:t>
            </a:r>
            <a:r>
              <a:rPr lang="ru-RU" sz="2600" b="1" dirty="0" err="1"/>
              <a:t>зору</a:t>
            </a:r>
            <a:r>
              <a:rPr lang="ru-RU" sz="2600" dirty="0"/>
              <a:t>: </a:t>
            </a:r>
            <a:r>
              <a:rPr lang="ru-RU" sz="2600" dirty="0" err="1"/>
              <a:t>Це</a:t>
            </a:r>
            <a:r>
              <a:rPr lang="ru-RU" sz="2600" dirty="0"/>
              <a:t> метод, коли </a:t>
            </a:r>
            <a:r>
              <a:rPr lang="ru-RU" sz="2600" dirty="0" err="1"/>
              <a:t>певну</a:t>
            </a:r>
            <a:r>
              <a:rPr lang="ru-RU" sz="2600" dirty="0"/>
              <a:t> проблему </a:t>
            </a:r>
            <a:r>
              <a:rPr lang="ru-RU" sz="2600" dirty="0" err="1"/>
              <a:t>або</a:t>
            </a:r>
            <a:r>
              <a:rPr lang="ru-RU" sz="2600" dirty="0"/>
              <a:t> </a:t>
            </a:r>
            <a:r>
              <a:rPr lang="ru-RU" sz="2600" dirty="0" err="1"/>
              <a:t>ідею</a:t>
            </a:r>
            <a:r>
              <a:rPr lang="ru-RU" sz="2600" dirty="0"/>
              <a:t> </a:t>
            </a:r>
            <a:r>
              <a:rPr lang="ru-RU" sz="2600" dirty="0" err="1"/>
              <a:t>представляють</a:t>
            </a:r>
            <a:r>
              <a:rPr lang="ru-RU" sz="2600" dirty="0"/>
              <a:t> з </a:t>
            </a:r>
            <a:r>
              <a:rPr lang="ru-RU" sz="2600" dirty="0" err="1"/>
              <a:t>іншого</a:t>
            </a:r>
            <a:r>
              <a:rPr lang="ru-RU" sz="2600" dirty="0"/>
              <a:t> ракурсу, </a:t>
            </a:r>
            <a:r>
              <a:rPr lang="ru-RU" sz="2600" dirty="0" err="1"/>
              <a:t>щоб</a:t>
            </a:r>
            <a:r>
              <a:rPr lang="ru-RU" sz="2600" dirty="0"/>
              <a:t> </a:t>
            </a:r>
            <a:r>
              <a:rPr lang="ru-RU" sz="2600" dirty="0" err="1"/>
              <a:t>змінити</a:t>
            </a:r>
            <a:r>
              <a:rPr lang="ru-RU" sz="2600" dirty="0"/>
              <a:t> </a:t>
            </a:r>
            <a:r>
              <a:rPr lang="ru-RU" sz="2600" dirty="0" err="1"/>
              <a:t>сприйняття</a:t>
            </a:r>
            <a:r>
              <a:rPr lang="ru-RU" sz="2600" dirty="0"/>
              <a:t> </a:t>
            </a:r>
            <a:r>
              <a:rPr lang="ru-RU" sz="2600" dirty="0" err="1"/>
              <a:t>слухачів</a:t>
            </a:r>
            <a:r>
              <a:rPr lang="ru-RU" sz="2600" dirty="0"/>
              <a:t>. </a:t>
            </a:r>
            <a:r>
              <a:rPr lang="ru-RU" sz="2600" dirty="0" err="1"/>
              <a:t>Наприклад</a:t>
            </a:r>
            <a:r>
              <a:rPr lang="ru-RU" sz="2600" dirty="0"/>
              <a:t>, </a:t>
            </a:r>
            <a:r>
              <a:rPr lang="ru-RU" sz="2600" dirty="0" err="1"/>
              <a:t>замість</a:t>
            </a:r>
            <a:r>
              <a:rPr lang="ru-RU" sz="2600" dirty="0"/>
              <a:t> “</a:t>
            </a:r>
            <a:r>
              <a:rPr lang="ru-RU" sz="2600" dirty="0" err="1"/>
              <a:t>це</a:t>
            </a:r>
            <a:r>
              <a:rPr lang="ru-RU" sz="2600" dirty="0"/>
              <a:t> складне </a:t>
            </a:r>
            <a:r>
              <a:rPr lang="ru-RU" sz="2600" dirty="0" err="1"/>
              <a:t>завдання</a:t>
            </a:r>
            <a:r>
              <a:rPr lang="ru-RU" sz="2600" dirty="0"/>
              <a:t>” — “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виклик</a:t>
            </a:r>
            <a:r>
              <a:rPr lang="ru-RU" sz="2600" dirty="0"/>
              <a:t>, </a:t>
            </a:r>
            <a:r>
              <a:rPr lang="ru-RU" sz="2600" dirty="0" err="1"/>
              <a:t>який</a:t>
            </a:r>
            <a:r>
              <a:rPr lang="ru-RU" sz="2600" dirty="0"/>
              <a:t> ми </a:t>
            </a:r>
            <a:r>
              <a:rPr lang="ru-RU" sz="2600" dirty="0" err="1"/>
              <a:t>можемо</a:t>
            </a:r>
            <a:r>
              <a:rPr lang="ru-RU" sz="2600" dirty="0"/>
              <a:t> </a:t>
            </a:r>
            <a:r>
              <a:rPr lang="ru-RU" sz="2600" dirty="0" err="1"/>
              <a:t>подолати</a:t>
            </a:r>
            <a:r>
              <a:rPr lang="ru-RU" sz="2600" dirty="0"/>
              <a:t>”.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C825B-193C-274F-AF6B-AC383AB2A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2" y="2057400"/>
            <a:ext cx="5495148" cy="4800600"/>
          </a:xfrm>
        </p:spPr>
        <p:txBody>
          <a:bodyPr>
            <a:normAutofit fontScale="70000" lnSpcReduction="20000"/>
          </a:bodyPr>
          <a:lstStyle/>
          <a:p>
            <a:r>
              <a:rPr lang="ru-RU" sz="3200" dirty="0"/>
              <a:t>• </a:t>
            </a:r>
            <a:r>
              <a:rPr lang="ru-RU" sz="3200" b="1" dirty="0" err="1"/>
              <a:t>Впевненість</a:t>
            </a:r>
            <a:r>
              <a:rPr lang="ru-RU" sz="3200" b="1" dirty="0"/>
              <a:t> у </a:t>
            </a:r>
            <a:r>
              <a:rPr lang="ru-RU" sz="3200" b="1" dirty="0" err="1"/>
              <a:t>власних</a:t>
            </a:r>
            <a:r>
              <a:rPr lang="ru-RU" sz="3200" b="1" dirty="0"/>
              <a:t> словах</a:t>
            </a:r>
            <a:r>
              <a:rPr lang="ru-RU" sz="3200" dirty="0"/>
              <a:t>: </a:t>
            </a:r>
            <a:r>
              <a:rPr lang="ru-RU" sz="3200" dirty="0" err="1"/>
              <a:t>Аудиторія</a:t>
            </a:r>
            <a:r>
              <a:rPr lang="ru-RU" sz="3200" dirty="0"/>
              <a:t> </a:t>
            </a:r>
            <a:r>
              <a:rPr lang="ru-RU" sz="3200" dirty="0" err="1"/>
              <a:t>відчуває</a:t>
            </a:r>
            <a:r>
              <a:rPr lang="ru-RU" sz="3200" dirty="0"/>
              <a:t>, коли оратор сам не </a:t>
            </a:r>
            <a:r>
              <a:rPr lang="ru-RU" sz="3200" dirty="0" err="1"/>
              <a:t>вірить</a:t>
            </a:r>
            <a:r>
              <a:rPr lang="ru-RU" sz="3200" dirty="0"/>
              <a:t> у те, </a:t>
            </a:r>
            <a:r>
              <a:rPr lang="ru-RU" sz="3200" dirty="0" err="1"/>
              <a:t>що</a:t>
            </a:r>
            <a:r>
              <a:rPr lang="ru-RU" sz="3200" dirty="0"/>
              <a:t> говорить. Сильна </a:t>
            </a:r>
            <a:r>
              <a:rPr lang="ru-RU" sz="3200" dirty="0" err="1"/>
              <a:t>віра</a:t>
            </a:r>
            <a:r>
              <a:rPr lang="ru-RU" sz="3200" dirty="0"/>
              <a:t> в свою </a:t>
            </a:r>
            <a:r>
              <a:rPr lang="ru-RU" sz="3200" dirty="0" err="1"/>
              <a:t>ідею</a:t>
            </a:r>
            <a:r>
              <a:rPr lang="ru-RU" sz="3200" dirty="0"/>
              <a:t> </a:t>
            </a:r>
            <a:r>
              <a:rPr lang="ru-RU" sz="3200" dirty="0" err="1"/>
              <a:t>підвищує</a:t>
            </a:r>
            <a:r>
              <a:rPr lang="ru-RU" sz="3200" dirty="0"/>
              <a:t> </a:t>
            </a:r>
            <a:r>
              <a:rPr lang="ru-RU" sz="3200" dirty="0" err="1"/>
              <a:t>переконливість</a:t>
            </a:r>
            <a:r>
              <a:rPr lang="ru-RU" sz="3200" dirty="0"/>
              <a:t>.</a:t>
            </a:r>
          </a:p>
          <a:p>
            <a:r>
              <a:rPr lang="ru-RU" sz="3200" dirty="0"/>
              <a:t> • </a:t>
            </a:r>
            <a:r>
              <a:rPr lang="ru-RU" sz="3200" b="1" dirty="0" err="1"/>
              <a:t>Розслабленість</a:t>
            </a:r>
            <a:r>
              <a:rPr lang="ru-RU" sz="3200" b="1" dirty="0"/>
              <a:t> і контроль над </a:t>
            </a:r>
            <a:r>
              <a:rPr lang="ru-RU" sz="3200" b="1" dirty="0" err="1"/>
              <a:t>емоціями</a:t>
            </a:r>
            <a:r>
              <a:rPr lang="ru-RU" sz="3200" dirty="0"/>
              <a:t>: </a:t>
            </a:r>
            <a:r>
              <a:rPr lang="ru-RU" sz="3200" dirty="0" err="1"/>
              <a:t>Надмірна</a:t>
            </a:r>
            <a:r>
              <a:rPr lang="ru-RU" sz="3200" dirty="0"/>
              <a:t> </a:t>
            </a:r>
            <a:r>
              <a:rPr lang="ru-RU" sz="3200" dirty="0" err="1"/>
              <a:t>нервозність</a:t>
            </a:r>
            <a:r>
              <a:rPr lang="ru-RU" sz="3200" dirty="0"/>
              <a:t> </a:t>
            </a:r>
            <a:r>
              <a:rPr lang="ru-RU" sz="3200" dirty="0" err="1"/>
              <a:t>передається</a:t>
            </a:r>
            <a:r>
              <a:rPr lang="ru-RU" sz="3200" dirty="0"/>
              <a:t> </a:t>
            </a:r>
            <a:r>
              <a:rPr lang="ru-RU" sz="3200" dirty="0" err="1"/>
              <a:t>аудиторії</a:t>
            </a:r>
            <a:r>
              <a:rPr lang="ru-RU" sz="3200" dirty="0"/>
              <a:t>, тому </a:t>
            </a:r>
            <a:r>
              <a:rPr lang="ru-RU" sz="3200" dirty="0" err="1"/>
              <a:t>важливо</a:t>
            </a:r>
            <a:r>
              <a:rPr lang="ru-RU" sz="3200" dirty="0"/>
              <a:t> </a:t>
            </a:r>
            <a:r>
              <a:rPr lang="ru-RU" sz="3200" dirty="0" err="1"/>
              <a:t>навчитися</a:t>
            </a:r>
            <a:r>
              <a:rPr lang="ru-RU" sz="3200" dirty="0"/>
              <a:t> </a:t>
            </a:r>
            <a:r>
              <a:rPr lang="ru-RU" sz="3200" dirty="0" err="1"/>
              <a:t>контролювати</a:t>
            </a:r>
            <a:r>
              <a:rPr lang="ru-RU" sz="3200" dirty="0"/>
              <a:t> </a:t>
            </a:r>
            <a:r>
              <a:rPr lang="ru-RU" sz="3200" dirty="0" err="1"/>
              <a:t>свої</a:t>
            </a:r>
            <a:r>
              <a:rPr lang="ru-RU" sz="3200" dirty="0"/>
              <a:t> </a:t>
            </a:r>
            <a:r>
              <a:rPr lang="ru-RU" sz="3200" dirty="0" err="1"/>
              <a:t>емоції</a:t>
            </a:r>
            <a:r>
              <a:rPr lang="ru-RU" sz="3200" dirty="0"/>
              <a:t>. </a:t>
            </a:r>
            <a:r>
              <a:rPr lang="ru-RU" sz="3200" dirty="0" err="1"/>
              <a:t>Техніки</a:t>
            </a:r>
            <a:r>
              <a:rPr lang="ru-RU" sz="3200" dirty="0"/>
              <a:t> </a:t>
            </a:r>
            <a:r>
              <a:rPr lang="ru-RU" sz="3200" dirty="0" err="1"/>
              <a:t>дихання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короткі</a:t>
            </a:r>
            <a:r>
              <a:rPr lang="ru-RU" sz="3200" dirty="0"/>
              <a:t> </a:t>
            </a:r>
            <a:r>
              <a:rPr lang="ru-RU" sz="3200" dirty="0" err="1"/>
              <a:t>вправи</a:t>
            </a:r>
            <a:r>
              <a:rPr lang="ru-RU" sz="3200" dirty="0"/>
              <a:t> на </a:t>
            </a:r>
            <a:r>
              <a:rPr lang="ru-RU" sz="3200" dirty="0" err="1"/>
              <a:t>розслаблення</a:t>
            </a:r>
            <a:r>
              <a:rPr lang="ru-RU" sz="3200" dirty="0"/>
              <a:t> </a:t>
            </a:r>
            <a:r>
              <a:rPr lang="ru-RU" sz="3200" dirty="0" err="1"/>
              <a:t>допомагають</a:t>
            </a:r>
            <a:r>
              <a:rPr lang="ru-RU" sz="3200" dirty="0"/>
              <a:t> перед </a:t>
            </a:r>
            <a:r>
              <a:rPr lang="ru-RU" sz="3200" dirty="0" err="1"/>
              <a:t>виступом</a:t>
            </a:r>
            <a:r>
              <a:rPr lang="ru-RU" sz="3200" dirty="0"/>
              <a:t>.</a:t>
            </a:r>
          </a:p>
          <a:p>
            <a:r>
              <a:rPr lang="ru-RU" sz="3200" dirty="0"/>
              <a:t> • </a:t>
            </a:r>
            <a:r>
              <a:rPr lang="ru-RU" sz="3200" b="1" dirty="0"/>
              <a:t>Постава і жести</a:t>
            </a:r>
            <a:r>
              <a:rPr lang="ru-RU" sz="3200" dirty="0"/>
              <a:t>: </a:t>
            </a:r>
            <a:r>
              <a:rPr lang="ru-RU" sz="3200" dirty="0" err="1"/>
              <a:t>Впевнена</a:t>
            </a:r>
            <a:r>
              <a:rPr lang="ru-RU" sz="3200" dirty="0"/>
              <a:t> постава та </a:t>
            </a:r>
            <a:r>
              <a:rPr lang="ru-RU" sz="3200" dirty="0" err="1"/>
              <a:t>відкриті</a:t>
            </a:r>
            <a:r>
              <a:rPr lang="ru-RU" sz="3200" dirty="0"/>
              <a:t> жести </a:t>
            </a:r>
            <a:r>
              <a:rPr lang="ru-RU" sz="3200" dirty="0" err="1"/>
              <a:t>демонструють</a:t>
            </a:r>
            <a:r>
              <a:rPr lang="ru-RU" sz="3200" dirty="0"/>
              <a:t> </a:t>
            </a:r>
            <a:r>
              <a:rPr lang="ru-RU" sz="3200" dirty="0" err="1"/>
              <a:t>готовність</a:t>
            </a:r>
            <a:r>
              <a:rPr lang="ru-RU" sz="3200" dirty="0"/>
              <a:t> </a:t>
            </a:r>
            <a:r>
              <a:rPr lang="ru-RU" sz="3200" dirty="0" err="1"/>
              <a:t>спілкуватися</a:t>
            </a:r>
            <a:r>
              <a:rPr lang="ru-RU" sz="3200" dirty="0"/>
              <a:t> і </a:t>
            </a:r>
            <a:r>
              <a:rPr lang="ru-RU" sz="3200" dirty="0" err="1"/>
              <a:t>довіру</a:t>
            </a:r>
            <a:r>
              <a:rPr lang="ru-RU" sz="3200" dirty="0"/>
              <a:t> до </a:t>
            </a:r>
            <a:r>
              <a:rPr lang="ru-RU" sz="3200" dirty="0" err="1"/>
              <a:t>слухачів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36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66985-19E1-144F-9248-D6FE93719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5850"/>
          </a:xfrm>
        </p:spPr>
        <p:txBody>
          <a:bodyPr>
            <a:normAutofit fontScale="90000"/>
          </a:bodyPr>
          <a:lstStyle/>
          <a:p>
            <a:r>
              <a:rPr lang="ru-RU" b="1" i="1" u="sng" dirty="0" err="1"/>
              <a:t>Зворотній</a:t>
            </a:r>
            <a:r>
              <a:rPr lang="ru-RU" b="1" i="1" u="sng" dirty="0"/>
              <a:t> </a:t>
            </a:r>
            <a:r>
              <a:rPr lang="ru-RU" b="1" i="1" u="sng" dirty="0" err="1"/>
              <a:t>зв’язок</a:t>
            </a:r>
            <a:r>
              <a:rPr lang="ru-RU" b="1" i="1" u="sng" dirty="0"/>
              <a:t> з </a:t>
            </a:r>
            <a:r>
              <a:rPr lang="ru-RU" b="1" i="1" u="sng" dirty="0" err="1"/>
              <a:t>аудиторією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BC15C-A94A-6143-8AD8-D33FFD328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9250"/>
            <a:ext cx="9601200" cy="4914900"/>
          </a:xfrm>
        </p:spPr>
        <p:txBody>
          <a:bodyPr>
            <a:normAutofit/>
          </a:bodyPr>
          <a:lstStyle/>
          <a:p>
            <a:r>
              <a:rPr lang="ru-RU" sz="2800" dirty="0"/>
              <a:t>• </a:t>
            </a:r>
            <a:r>
              <a:rPr lang="ru-RU" sz="2800" b="1" dirty="0" err="1"/>
              <a:t>Читання</a:t>
            </a:r>
            <a:r>
              <a:rPr lang="ru-RU" sz="2800" b="1" dirty="0"/>
              <a:t> </a:t>
            </a:r>
            <a:r>
              <a:rPr lang="ru-RU" sz="2800" b="1" dirty="0" err="1"/>
              <a:t>реакцій</a:t>
            </a:r>
            <a:r>
              <a:rPr lang="ru-RU" sz="2800" dirty="0"/>
              <a:t>: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промови</a:t>
            </a:r>
            <a:r>
              <a:rPr lang="ru-RU" sz="2800" dirty="0"/>
              <a:t> </a:t>
            </a:r>
            <a:r>
              <a:rPr lang="ru-RU" sz="2800" dirty="0" err="1"/>
              <a:t>важливо</a:t>
            </a:r>
            <a:r>
              <a:rPr lang="ru-RU" sz="2800" dirty="0"/>
              <a:t> </a:t>
            </a:r>
            <a:r>
              <a:rPr lang="ru-RU" sz="2800" dirty="0" err="1"/>
              <a:t>слідкувати</a:t>
            </a:r>
            <a:r>
              <a:rPr lang="ru-RU" sz="2800" dirty="0"/>
              <a:t> за </a:t>
            </a:r>
            <a:r>
              <a:rPr lang="ru-RU" sz="2800" dirty="0" err="1"/>
              <a:t>виразами</a:t>
            </a:r>
            <a:r>
              <a:rPr lang="ru-RU" sz="2800" dirty="0"/>
              <a:t> </a:t>
            </a:r>
            <a:r>
              <a:rPr lang="ru-RU" sz="2800" dirty="0" err="1"/>
              <a:t>облич</a:t>
            </a:r>
            <a:r>
              <a:rPr lang="ru-RU" sz="2800" dirty="0"/>
              <a:t>, жестами,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зрозуміти</a:t>
            </a:r>
            <a:r>
              <a:rPr lang="ru-RU" sz="2800" dirty="0"/>
              <a:t>, як </a:t>
            </a:r>
            <a:r>
              <a:rPr lang="ru-RU" sz="2800" dirty="0" err="1"/>
              <a:t>реагує</a:t>
            </a:r>
            <a:r>
              <a:rPr lang="ru-RU" sz="2800" dirty="0"/>
              <a:t> </a:t>
            </a:r>
            <a:r>
              <a:rPr lang="ru-RU" sz="2800" dirty="0" err="1"/>
              <a:t>аудиторія</a:t>
            </a:r>
            <a:r>
              <a:rPr lang="ru-RU" sz="2800" dirty="0"/>
              <a:t>. </a:t>
            </a:r>
            <a:r>
              <a:rPr lang="ru-RU" sz="2800" dirty="0" err="1"/>
              <a:t>Якщо</a:t>
            </a:r>
            <a:r>
              <a:rPr lang="ru-RU" sz="2800" dirty="0"/>
              <a:t> люди </a:t>
            </a:r>
            <a:r>
              <a:rPr lang="ru-RU" sz="2800" dirty="0" err="1"/>
              <a:t>виглядають</a:t>
            </a:r>
            <a:r>
              <a:rPr lang="ru-RU" sz="2800" dirty="0"/>
              <a:t> </a:t>
            </a:r>
            <a:r>
              <a:rPr lang="ru-RU" sz="2800" dirty="0" err="1"/>
              <a:t>зацікавленими</a:t>
            </a:r>
            <a:r>
              <a:rPr lang="ru-RU" sz="2800" dirty="0"/>
              <a:t>,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продовжувати</a:t>
            </a:r>
            <a:r>
              <a:rPr lang="ru-RU" sz="2800" dirty="0"/>
              <a:t> в тому ж </a:t>
            </a:r>
            <a:r>
              <a:rPr lang="ru-RU" sz="2800" dirty="0" err="1"/>
              <a:t>дусі</a:t>
            </a:r>
            <a:r>
              <a:rPr lang="ru-RU" sz="2800" dirty="0"/>
              <a:t>, а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ні</a:t>
            </a:r>
            <a:r>
              <a:rPr lang="ru-RU" sz="2800" dirty="0"/>
              <a:t> — </a:t>
            </a:r>
            <a:r>
              <a:rPr lang="ru-RU" sz="2800" dirty="0" err="1"/>
              <a:t>змінити</a:t>
            </a:r>
            <a:r>
              <a:rPr lang="ru-RU" sz="2800" dirty="0"/>
              <a:t> стиль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додати</a:t>
            </a:r>
            <a:r>
              <a:rPr lang="ru-RU" sz="2800" dirty="0"/>
              <a:t> </a:t>
            </a:r>
            <a:r>
              <a:rPr lang="ru-RU" sz="2800" dirty="0" err="1"/>
              <a:t>приклади</a:t>
            </a:r>
            <a:r>
              <a:rPr lang="ru-RU" sz="2800" dirty="0"/>
              <a:t>.</a:t>
            </a:r>
          </a:p>
          <a:p>
            <a:r>
              <a:rPr lang="ru-RU" sz="2800" dirty="0"/>
              <a:t> • </a:t>
            </a:r>
            <a:r>
              <a:rPr lang="ru-RU" sz="2800" b="1" dirty="0" err="1"/>
              <a:t>Відповіді</a:t>
            </a:r>
            <a:r>
              <a:rPr lang="ru-RU" sz="2800" b="1" dirty="0"/>
              <a:t> на </a:t>
            </a:r>
            <a:r>
              <a:rPr lang="ru-RU" sz="2800" b="1" dirty="0" err="1"/>
              <a:t>запитання</a:t>
            </a:r>
            <a:r>
              <a:rPr lang="ru-RU" sz="2800" dirty="0"/>
              <a:t>: </a:t>
            </a:r>
            <a:r>
              <a:rPr lang="ru-RU" sz="2800" dirty="0" err="1"/>
              <a:t>Запитання</a:t>
            </a:r>
            <a:r>
              <a:rPr lang="ru-RU" sz="2800" dirty="0"/>
              <a:t>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свідчити</a:t>
            </a:r>
            <a:r>
              <a:rPr lang="ru-RU" sz="2800" dirty="0"/>
              <a:t> про </a:t>
            </a:r>
            <a:r>
              <a:rPr lang="ru-RU" sz="2800" dirty="0" err="1"/>
              <a:t>інтерес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потребу в </a:t>
            </a:r>
            <a:r>
              <a:rPr lang="ru-RU" sz="2800" dirty="0" err="1"/>
              <a:t>додаткових</a:t>
            </a:r>
            <a:r>
              <a:rPr lang="ru-RU" sz="2800" dirty="0"/>
              <a:t> </a:t>
            </a:r>
            <a:r>
              <a:rPr lang="ru-RU" sz="2800" dirty="0" err="1"/>
              <a:t>поясненнях</a:t>
            </a:r>
            <a:r>
              <a:rPr lang="ru-RU" sz="2800" dirty="0"/>
              <a:t>. Оратор повинен бути готовим </a:t>
            </a:r>
            <a:r>
              <a:rPr lang="ru-RU" sz="2800" dirty="0" err="1"/>
              <a:t>відповісти</a:t>
            </a:r>
            <a:r>
              <a:rPr lang="ru-RU" sz="2800" dirty="0"/>
              <a:t> </a:t>
            </a:r>
            <a:r>
              <a:rPr lang="ru-RU" sz="2800" dirty="0" err="1"/>
              <a:t>зрозуміло</a:t>
            </a:r>
            <a:r>
              <a:rPr lang="ru-RU" sz="2800" dirty="0"/>
              <a:t> і </a:t>
            </a:r>
            <a:r>
              <a:rPr lang="ru-RU" sz="2800" dirty="0" err="1"/>
              <a:t>повно</a:t>
            </a:r>
            <a:r>
              <a:rPr lang="ru-RU" sz="2800" dirty="0"/>
              <a:t>.</a:t>
            </a:r>
          </a:p>
          <a:p>
            <a:r>
              <a:rPr lang="ru-RU" sz="2800" dirty="0"/>
              <a:t> • </a:t>
            </a:r>
            <a:r>
              <a:rPr lang="ru-RU" sz="2800" b="1" dirty="0"/>
              <a:t>Пауза для </a:t>
            </a:r>
            <a:r>
              <a:rPr lang="ru-RU" sz="2800" b="1" dirty="0" err="1"/>
              <a:t>реакції</a:t>
            </a:r>
            <a:r>
              <a:rPr lang="ru-RU" sz="2800" dirty="0"/>
              <a:t>: Коли </a:t>
            </a:r>
            <a:r>
              <a:rPr lang="ru-RU" sz="2800" dirty="0" err="1"/>
              <a:t>викладається</a:t>
            </a:r>
            <a:r>
              <a:rPr lang="ru-RU" sz="2800" dirty="0"/>
              <a:t> </a:t>
            </a:r>
            <a:r>
              <a:rPr lang="ru-RU" sz="2800" dirty="0" err="1"/>
              <a:t>важлива</a:t>
            </a:r>
            <a:r>
              <a:rPr lang="ru-RU" sz="2800" dirty="0"/>
              <a:t> думка, оратор </a:t>
            </a:r>
            <a:r>
              <a:rPr lang="ru-RU" sz="2800" dirty="0" err="1"/>
              <a:t>може</a:t>
            </a:r>
            <a:r>
              <a:rPr lang="ru-RU" sz="2800" dirty="0"/>
              <a:t> </a:t>
            </a:r>
            <a:r>
              <a:rPr lang="ru-RU" sz="2800" dirty="0" err="1"/>
              <a:t>зупинитися</a:t>
            </a:r>
            <a:r>
              <a:rPr lang="ru-RU" sz="2800" dirty="0"/>
              <a:t>, </a:t>
            </a:r>
            <a:r>
              <a:rPr lang="ru-RU" sz="2800" dirty="0" err="1"/>
              <a:t>даючи</a:t>
            </a:r>
            <a:r>
              <a:rPr lang="ru-RU" sz="2800" dirty="0"/>
              <a:t> </a:t>
            </a:r>
            <a:r>
              <a:rPr lang="ru-RU" sz="2800" dirty="0" err="1"/>
              <a:t>аудиторії</a:t>
            </a:r>
            <a:r>
              <a:rPr lang="ru-RU" sz="2800" dirty="0"/>
              <a:t> час на </a:t>
            </a:r>
            <a:r>
              <a:rPr lang="ru-RU" sz="2800" dirty="0" err="1"/>
              <a:t>обдумування</a:t>
            </a:r>
            <a:r>
              <a:rPr lang="ru-RU" sz="2800" dirty="0"/>
              <a:t> та </a:t>
            </a:r>
            <a:r>
              <a:rPr lang="ru-RU" sz="2800" dirty="0" err="1"/>
              <a:t>прийняття</a:t>
            </a:r>
            <a:r>
              <a:rPr lang="ru-RU" sz="2800" dirty="0"/>
              <a:t> </a:t>
            </a:r>
            <a:r>
              <a:rPr lang="ru-RU" sz="2800" dirty="0" err="1"/>
              <a:t>почутого</a:t>
            </a:r>
            <a:r>
              <a:rPr lang="ru-RU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7191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</TotalTime>
  <Words>684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Психологічна основа ораторського мистецтва</vt:lpstr>
      <vt:lpstr>Резонанс </vt:lpstr>
      <vt:lpstr>Ідентифікація з аудиторією та управління увагою </vt:lpstr>
      <vt:lpstr> Ефективне переконання та логічне обґрунтування, самоконтроль і впевненість  </vt:lpstr>
      <vt:lpstr>Зворотній зв’язок з аудиторією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Психологічна основа ораторського мистецтва</dc:title>
  <dc:creator>Microsoft Office User</dc:creator>
  <cp:lastModifiedBy>Microsoft Office User</cp:lastModifiedBy>
  <cp:revision>2</cp:revision>
  <dcterms:created xsi:type="dcterms:W3CDTF">2024-11-14T23:01:17Z</dcterms:created>
  <dcterms:modified xsi:type="dcterms:W3CDTF">2024-11-14T23:17:14Z</dcterms:modified>
</cp:coreProperties>
</file>