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84" r:id="rId4"/>
    <p:sldId id="285" r:id="rId5"/>
    <p:sldId id="276" r:id="rId6"/>
    <p:sldId id="257" r:id="rId7"/>
    <p:sldId id="281" r:id="rId8"/>
    <p:sldId id="282" r:id="rId9"/>
    <p:sldId id="279" r:id="rId10"/>
    <p:sldId id="280" r:id="rId11"/>
    <p:sldId id="275" r:id="rId12"/>
    <p:sldId id="258" r:id="rId13"/>
    <p:sldId id="259" r:id="rId14"/>
    <p:sldId id="260" r:id="rId15"/>
    <p:sldId id="261" r:id="rId16"/>
    <p:sldId id="277" r:id="rId17"/>
    <p:sldId id="262" r:id="rId18"/>
    <p:sldId id="278" r:id="rId19"/>
    <p:sldId id="263" r:id="rId20"/>
    <p:sldId id="264" r:id="rId21"/>
    <p:sldId id="286" r:id="rId22"/>
    <p:sldId id="265" r:id="rId23"/>
    <p:sldId id="283" r:id="rId24"/>
    <p:sldId id="266" r:id="rId25"/>
    <p:sldId id="288" r:id="rId26"/>
    <p:sldId id="289" r:id="rId27"/>
    <p:sldId id="292" r:id="rId28"/>
    <p:sldId id="293" r:id="rId29"/>
    <p:sldId id="294" r:id="rId30"/>
    <p:sldId id="295" r:id="rId31"/>
    <p:sldId id="296" r:id="rId32"/>
    <p:sldId id="299" r:id="rId33"/>
    <p:sldId id="297" r:id="rId34"/>
    <p:sldId id="300" r:id="rId35"/>
    <p:sldId id="27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1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12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3.xml"/><Relationship Id="rId5" Type="http://schemas.openxmlformats.org/officeDocument/2006/relationships/slide" Target="slide9.xml"/><Relationship Id="rId10" Type="http://schemas.openxmlformats.org/officeDocument/2006/relationships/slide" Target="slide21.xml"/><Relationship Id="rId4" Type="http://schemas.openxmlformats.org/officeDocument/2006/relationships/slide" Target="slide7.xml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allery.moovly.com/video/cd3e7805-6dd1-41fd-993e-68b582f9ea5f" TargetMode="External"/><Relationship Id="rId2" Type="http://schemas.openxmlformats.org/officeDocument/2006/relationships/hyperlink" Target="https://www.thinglink.com/?gclid=EAIaIQobChMIypHRuKvA3gIViqwYCh1kfwpPEAAYASAAEgJa6PD_Bw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Google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Apps,  LearningApps.org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Thinglink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освітньому процесі закладу дошкільної освіти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509120"/>
            <a:ext cx="5648672" cy="17526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Підготували студентки:</a:t>
            </a:r>
          </a:p>
          <a:p>
            <a:r>
              <a:rPr lang="uk-UA" dirty="0" smtClean="0"/>
              <a:t>Групи ДОм1-17-2.0з</a:t>
            </a:r>
          </a:p>
          <a:p>
            <a:r>
              <a:rPr lang="uk-UA" dirty="0" err="1" smtClean="0"/>
              <a:t>Назарок</a:t>
            </a:r>
            <a:r>
              <a:rPr lang="uk-UA" dirty="0" smtClean="0"/>
              <a:t> Віталіна</a:t>
            </a:r>
          </a:p>
          <a:p>
            <a:r>
              <a:rPr lang="uk-UA" dirty="0" smtClean="0"/>
              <a:t>Сорока Анна</a:t>
            </a:r>
            <a:endParaRPr lang="ru-RU" dirty="0"/>
          </a:p>
        </p:txBody>
      </p:sp>
      <p:pic>
        <p:nvPicPr>
          <p:cNvPr id="1026" name="Picture 2" descr="C:\Users\Віталіна\AppData\Local\Microsoft\Windows\INetCache\IE\YNGE6WOC\Logo_google+_201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2582416" cy="25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2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Google Forms (</a:t>
            </a:r>
            <a:r>
              <a:rPr lang="ru-RU" sz="3600" dirty="0" err="1"/>
              <a:t>електронні</a:t>
            </a:r>
            <a:r>
              <a:rPr lang="ru-RU" sz="3600" dirty="0"/>
              <a:t> </a:t>
            </a:r>
            <a:r>
              <a:rPr lang="ru-RU" sz="3600" dirty="0" err="1"/>
              <a:t>опитування</a:t>
            </a:r>
            <a:r>
              <a:rPr lang="ru-RU" sz="3600" dirty="0"/>
              <a:t>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6251"/>
          <a:stretch/>
        </p:blipFill>
        <p:spPr bwMode="auto">
          <a:xfrm>
            <a:off x="827584" y="1844824"/>
            <a:ext cx="7128792" cy="424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25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календарями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ділитися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користувачами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колегами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Широкий спектр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спільним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доступом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конфіденційність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планувати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відзначати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зустрічей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занотовувати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подробиці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ними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позначки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налаштовувати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нагадування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електронною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поштою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виринаюче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запрошувати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(автоматична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розсилка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повідомлень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датами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колег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святами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ключовими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датами для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т.д.), вести список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кшталт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стікерами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сумісного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відкриває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49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календар - планування та організація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5821"/>
          <a:stretch/>
        </p:blipFill>
        <p:spPr bwMode="auto">
          <a:xfrm>
            <a:off x="539552" y="1649225"/>
            <a:ext cx="813042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78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/>
          <a:stretch/>
        </p:blipFill>
        <p:spPr bwMode="auto">
          <a:xfrm>
            <a:off x="539552" y="692696"/>
            <a:ext cx="813690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53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Google</a:t>
            </a:r>
            <a:r>
              <a:rPr lang="uk-UA" sz="3600" dirty="0" smtClean="0"/>
              <a:t> </a:t>
            </a:r>
            <a:r>
              <a:rPr lang="en-US" sz="3600" dirty="0" smtClean="0"/>
              <a:t>books</a:t>
            </a:r>
            <a:r>
              <a:rPr lang="uk-UA" sz="3600" dirty="0" smtClean="0"/>
              <a:t> - </a:t>
            </a:r>
            <a:r>
              <a:rPr lang="en-US" sz="3600" dirty="0" smtClean="0"/>
              <a:t>online </a:t>
            </a:r>
            <a:r>
              <a:rPr lang="uk-UA" sz="3600" dirty="0" smtClean="0"/>
              <a:t>бібліотека для співробітників ЗДО та батьків 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/>
          <a:stretch/>
        </p:blipFill>
        <p:spPr bwMode="auto">
          <a:xfrm>
            <a:off x="395536" y="1772816"/>
            <a:ext cx="8321017" cy="460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6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"/>
          <a:stretch/>
        </p:blipFill>
        <p:spPr bwMode="auto">
          <a:xfrm>
            <a:off x="323528" y="692696"/>
            <a:ext cx="8280920" cy="537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960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blogger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засіб для створення та ведення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блогів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сервісу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блогів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Blogger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полягають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наступному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плати за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безкоштовного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надійного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хостингу;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налаштування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сервісами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Picasa.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Drive; 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надійність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DDOS-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атак;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реклами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Попри простоту,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функціоналу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Blogger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щоби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задовольнити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ЗДО,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блогу,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популяризація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закладу,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комунікація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зацікавленими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сторонами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коментарів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39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Google blogger</a:t>
            </a:r>
            <a:r>
              <a:rPr lang="uk-UA" sz="3600" dirty="0" smtClean="0"/>
              <a:t> </a:t>
            </a:r>
            <a:r>
              <a:rPr lang="en-US" sz="3600" dirty="0" smtClean="0"/>
              <a:t>- </a:t>
            </a:r>
            <a:r>
              <a:rPr lang="uk-UA" sz="3600" dirty="0" smtClean="0"/>
              <a:t>новини, звіти, оголошення (</a:t>
            </a:r>
            <a:r>
              <a:rPr lang="uk-UA" sz="3600" dirty="0" err="1" smtClean="0"/>
              <a:t>блог</a:t>
            </a:r>
            <a:r>
              <a:rPr lang="uk-UA" sz="3600" dirty="0" smtClean="0"/>
              <a:t> </a:t>
            </a:r>
            <a:r>
              <a:rPr lang="uk-UA" sz="3600" dirty="0" err="1" smtClean="0"/>
              <a:t>керіника</a:t>
            </a:r>
            <a:r>
              <a:rPr lang="uk-UA" sz="3600" dirty="0" smtClean="0"/>
              <a:t> ЗДО).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"/>
          <a:stretch/>
        </p:blipFill>
        <p:spPr bwMode="auto">
          <a:xfrm>
            <a:off x="715857" y="1916832"/>
            <a:ext cx="7892051" cy="443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4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meet ,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hangouts</a:t>
            </a: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асоби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синхронної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відео-чати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комунікувати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он-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реального часу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аспекті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Hangouts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сервісами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Drive, Gmail, Google+);</a:t>
            </a:r>
          </a:p>
          <a:p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групових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відео-чатів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(до 10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файлами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формату та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ними (за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Drive); </a:t>
            </a:r>
            <a:endPara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автоматичне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фото,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обмінюються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закриті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альбоми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Google+; </a:t>
            </a:r>
            <a:endPara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учасникам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прочитано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співрозмовником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аявність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віртуальної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електронної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столу</a:t>
            </a:r>
          </a:p>
          <a:p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доповідача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підключення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розширення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функціоналу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синхронізація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переговорів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пристроях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відкритої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трансляції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(перегляд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сторонніми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користувачами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стрічку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Google+); </a:t>
            </a:r>
            <a:endPara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запису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відео-конференції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YouTube).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65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091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Google meet , hangouts</a:t>
            </a:r>
            <a:r>
              <a:rPr lang="uk-UA" sz="3600" dirty="0" smtClean="0"/>
              <a:t>, </a:t>
            </a:r>
            <a:r>
              <a:rPr lang="en-US" sz="3600" dirty="0" smtClean="0"/>
              <a:t> –</a:t>
            </a:r>
            <a:r>
              <a:rPr lang="uk-UA" sz="3600" dirty="0" smtClean="0"/>
              <a:t> дистанційна участь в методичних заходах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/>
          <a:stretch/>
        </p:blipFill>
        <p:spPr bwMode="auto">
          <a:xfrm>
            <a:off x="467544" y="1967345"/>
            <a:ext cx="8079110" cy="426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71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/>
          <a:lstStyle/>
          <a:p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Google </a:t>
            </a:r>
            <a:r>
              <a:rPr lang="uk-UA" dirty="0" smtClean="0"/>
              <a:t>сервіси: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uk-UA" dirty="0" smtClean="0"/>
              <a:t>1.1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>
                <a:hlinkClick r:id="rId2" action="ppaction://hlinksldjump"/>
              </a:rPr>
              <a:t>Gmail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1.2 . </a:t>
            </a:r>
            <a:r>
              <a:rPr lang="en-US" dirty="0">
                <a:hlinkClick r:id="rId3" action="ppaction://hlinksldjump"/>
              </a:rPr>
              <a:t>Google </a:t>
            </a:r>
            <a:r>
              <a:rPr lang="ru-RU" dirty="0" smtClean="0">
                <a:hlinkClick r:id="rId3" action="ppaction://hlinksldjump"/>
              </a:rPr>
              <a:t>Диск</a:t>
            </a:r>
            <a:endParaRPr lang="ru-RU" dirty="0" smtClean="0"/>
          </a:p>
          <a:p>
            <a:pPr marL="0" indent="0">
              <a:buNone/>
            </a:pPr>
            <a:r>
              <a:rPr lang="uk-UA" dirty="0" smtClean="0"/>
              <a:t>	1.3.</a:t>
            </a:r>
            <a:r>
              <a:rPr lang="en-US" dirty="0"/>
              <a:t> </a:t>
            </a:r>
            <a:r>
              <a:rPr lang="en-US" dirty="0">
                <a:hlinkClick r:id="rId4" action="ppaction://hlinksldjump"/>
              </a:rPr>
              <a:t>Google docs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1.4. </a:t>
            </a:r>
            <a:r>
              <a:rPr lang="en-US" dirty="0">
                <a:hlinkClick r:id="rId5" action="ppaction://hlinksldjump"/>
              </a:rPr>
              <a:t>Google Forms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1.5. </a:t>
            </a:r>
            <a:r>
              <a:rPr lang="en-US" dirty="0">
                <a:hlinkClick r:id="rId6" action="ppaction://hlinksldjump"/>
              </a:rPr>
              <a:t>Google </a:t>
            </a:r>
            <a:r>
              <a:rPr lang="uk-UA" dirty="0">
                <a:hlinkClick r:id="rId6" action="ppaction://hlinksldjump"/>
              </a:rPr>
              <a:t>календар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1.6.</a:t>
            </a:r>
            <a:r>
              <a:rPr lang="en-US" dirty="0"/>
              <a:t> </a:t>
            </a:r>
            <a:r>
              <a:rPr lang="en-US" dirty="0">
                <a:hlinkClick r:id="rId7" action="ppaction://hlinksldjump"/>
              </a:rPr>
              <a:t>Google books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1.7.</a:t>
            </a:r>
            <a:r>
              <a:rPr lang="en-US" dirty="0"/>
              <a:t> </a:t>
            </a:r>
            <a:r>
              <a:rPr lang="en-US" dirty="0">
                <a:hlinkClick r:id="rId8" action="ppaction://hlinksldjump"/>
              </a:rPr>
              <a:t>Google blogger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1.8. </a:t>
            </a:r>
            <a:r>
              <a:rPr lang="en-US" dirty="0">
                <a:hlinkClick r:id="rId9" action="ppaction://hlinksldjump"/>
              </a:rPr>
              <a:t>Google meet , hangouts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1.9.</a:t>
            </a:r>
            <a:r>
              <a:rPr lang="en-US" dirty="0"/>
              <a:t> </a:t>
            </a:r>
            <a:r>
              <a:rPr lang="en-US" dirty="0">
                <a:hlinkClick r:id="rId10" action="ppaction://hlinksldjump"/>
              </a:rPr>
              <a:t>Google group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1.10.</a:t>
            </a:r>
            <a:r>
              <a:rPr lang="en-US" dirty="0"/>
              <a:t> </a:t>
            </a:r>
            <a:r>
              <a:rPr lang="en-US" dirty="0" smtClean="0">
                <a:hlinkClick r:id="rId11" action="ppaction://hlinksldjump"/>
              </a:rPr>
              <a:t>Google-sites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2. </a:t>
            </a:r>
            <a:r>
              <a:rPr lang="en-US" dirty="0" smtClean="0">
                <a:hlinkClick r:id="rId12" action="ppaction://hlinksldjump"/>
              </a:rPr>
              <a:t>LearningApps.org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3. </a:t>
            </a:r>
            <a:r>
              <a:rPr lang="en-US" dirty="0" smtClean="0">
                <a:hlinkClick r:id="rId13" action="ppaction://hlinksldjump"/>
              </a:rPr>
              <a:t>Thing link</a:t>
            </a:r>
            <a:endParaRPr lang="uk-UA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78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920880" cy="590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283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group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засіб створення інформаційної групи. За допомогою електронної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пошти можна створити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групу для поширення інформації серед вихователів та батьків. </a:t>
            </a:r>
          </a:p>
          <a:p>
            <a:pPr marL="0" indent="0">
              <a:buNone/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Перевагами такої комунікації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конфіденційність та адресність інформації, миттєва її доставка, підтримання постійного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Google group –</a:t>
            </a:r>
            <a:r>
              <a:rPr lang="uk-UA" sz="3600" dirty="0" smtClean="0"/>
              <a:t> розсилка інформації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/>
          <a:stretch/>
        </p:blipFill>
        <p:spPr bwMode="auto">
          <a:xfrm>
            <a:off x="683568" y="2230582"/>
            <a:ext cx="7848872" cy="39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81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Google-sites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асіб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веб-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сайтів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легкість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вебсторінок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налаштування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глибоких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вмінь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хостингу,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компанією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Google;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(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Docs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YouTube, Picasa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інтегрувати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створюваний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сайт.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Фахівці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стверджують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Sites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розрахований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невеликих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16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Google-sites </a:t>
            </a:r>
            <a:r>
              <a:rPr lang="uk-UA" sz="3600" dirty="0" smtClean="0"/>
              <a:t>– сайт дитячого садочку</a:t>
            </a:r>
            <a:endParaRPr lang="ru-RU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/>
          <a:stretch/>
        </p:blipFill>
        <p:spPr bwMode="auto">
          <a:xfrm>
            <a:off x="724597" y="1898072"/>
            <a:ext cx="7763974" cy="41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30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568952" cy="452596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LearningApps.org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інтерактивні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інтерактивною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доступна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версія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інтерфейсу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велика база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розроблених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учителями 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вихователями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користувач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подаються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зручному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візуальному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сітки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навівши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вказівник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рейтинг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переглядів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оцінок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доступно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шаблонів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зразки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переглядати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ресурс.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(статистику)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26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LearningApps.org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створення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4167" r="10646" b="4365"/>
          <a:stretch/>
        </p:blipFill>
        <p:spPr bwMode="auto">
          <a:xfrm>
            <a:off x="539552" y="1837897"/>
            <a:ext cx="7823200" cy="463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338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t="3817" r="8502" b="4621"/>
          <a:stretch/>
        </p:blipFill>
        <p:spPr bwMode="auto">
          <a:xfrm>
            <a:off x="711277" y="1484784"/>
            <a:ext cx="748883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548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218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t="4907" r="8763" b="10976"/>
          <a:stretch/>
        </p:blipFill>
        <p:spPr bwMode="auto">
          <a:xfrm>
            <a:off x="539552" y="548680"/>
            <a:ext cx="806489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56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1" t="3817" r="9907" b="6653"/>
          <a:stretch/>
        </p:blipFill>
        <p:spPr bwMode="auto">
          <a:xfrm>
            <a:off x="683568" y="764704"/>
            <a:ext cx="7649066" cy="471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38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пошта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Поштовий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Gmail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визнано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найбільшим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затребуваним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версією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comScore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2012 р.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425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користувачів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відзначити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вкладених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файлів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хмарному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сховищі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Гб;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спаму,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надійності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вкладання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файлів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формату (фото,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вкладання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файлів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(до 5 Гб, за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попереднього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сховище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Drive);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еревірка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орфографії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опції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форматування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тексту листа;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вбудований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поштових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скриньок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упорядкування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каталогами/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підкаталогами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сортування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присвоювання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листам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міток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синхронізація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сервісами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(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Drive,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Google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+, Hangouts).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22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7015" r="6492" b="8588"/>
          <a:stretch/>
        </p:blipFill>
        <p:spPr bwMode="auto">
          <a:xfrm>
            <a:off x="827584" y="1023928"/>
            <a:ext cx="7704856" cy="451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122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1454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Thing link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перетворювати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статичні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картинки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інтерактивні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де для кожного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зображенні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веб-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сторінку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презентацію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т.д.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колективної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міток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ведеться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статистика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кліків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підтримує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кирилицю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зображеннями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інтерактивними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компонентами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ділитися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мережах і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код для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вбудовування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блоги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Покрокова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інстукція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Thinglink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36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09" y="116633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Thinglink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інтерактивних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online.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2" b="6250"/>
          <a:stretch/>
        </p:blipFill>
        <p:spPr bwMode="auto">
          <a:xfrm>
            <a:off x="179512" y="1916832"/>
            <a:ext cx="8640960" cy="462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21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16865" r="21802" b="6250"/>
          <a:stretch/>
        </p:blipFill>
        <p:spPr bwMode="auto">
          <a:xfrm>
            <a:off x="467544" y="620688"/>
            <a:ext cx="8215086" cy="562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931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4564" r="24255" b="6250"/>
          <a:stretch/>
        </p:blipFill>
        <p:spPr bwMode="auto">
          <a:xfrm>
            <a:off x="392623" y="476672"/>
            <a:ext cx="8064896" cy="583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45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4354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dirty="0" smtClean="0"/>
              <a:t>Дякую за увагу!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0284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 b="11309"/>
          <a:stretch/>
        </p:blipFill>
        <p:spPr bwMode="auto">
          <a:xfrm>
            <a:off x="467544" y="1412776"/>
            <a:ext cx="8208912" cy="489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548680"/>
            <a:ext cx="5623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Електронна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пошта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Gmail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20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повсякчасно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доступ 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надійно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захищена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зберігатися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втраченою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пошкодженою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Диск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низкою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доступу до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файлів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будь-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час, в будь-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вивільнення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дискового простору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стаціонарному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комп’ютері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межами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безкоштовний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15 Гб,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платній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файлами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коментування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off-line;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упорядкувати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сховища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аналогічно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упорядкування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стаціонарному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комп’ютері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каталогів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підкаталогів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кольорами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ризиків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неуважність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збої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строю,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399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657" y="7818"/>
            <a:ext cx="8229600" cy="1268760"/>
          </a:xfrm>
        </p:spPr>
        <p:txBody>
          <a:bodyPr/>
          <a:lstStyle/>
          <a:p>
            <a:r>
              <a:rPr lang="en-US" sz="3200" dirty="0" smtClean="0"/>
              <a:t>Google </a:t>
            </a:r>
            <a:r>
              <a:rPr lang="uk-UA" sz="3200" dirty="0" smtClean="0"/>
              <a:t>диск - створення системи папок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051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1. Оголошення (актуальні новини для співробітників)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Нормативно-правові документи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3. Для співробітників ЗДО (методична інформація, спільні документи , опитувальники, тощо)</a:t>
            </a:r>
          </a:p>
          <a:p>
            <a:pPr marL="0" indent="0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4. Для батьків (інформація для батьків, щодо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навчально-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виховного процесу,  опитувальники, оголошення).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9802" r="344" b="23935"/>
          <a:stretch/>
        </p:blipFill>
        <p:spPr bwMode="auto">
          <a:xfrm>
            <a:off x="323528" y="2780928"/>
            <a:ext cx="84249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79712" y="6381328"/>
            <a:ext cx="48965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69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568952" cy="4741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docs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фісний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 (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презентації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Невід’ємним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елементом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закладу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налагодження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документообігу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електронних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керівниками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вітчизняних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</a:t>
            </a: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текстові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презентації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відповідне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офісний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пакет.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відзначити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прискорена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папір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фарбу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оргтехніки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електроенергію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документами;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доступність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будь-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час, у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будь-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форматах (у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*.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*.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docx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*.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*.rtf, *.txt, *.html, *.jpeg, *.gif, *.zip, *.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еревірка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правопису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гіперпосилань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будований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перекладач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синхронізація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сервісом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Drive (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автоматичне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систематизації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файлів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1475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 b="6250"/>
          <a:stretch/>
        </p:blipFill>
        <p:spPr bwMode="auto">
          <a:xfrm>
            <a:off x="395536" y="1700809"/>
            <a:ext cx="8280920" cy="469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87938"/>
          </a:xfrm>
        </p:spPr>
        <p:txBody>
          <a:bodyPr/>
          <a:lstStyle/>
          <a:p>
            <a:r>
              <a:rPr lang="en-US" sz="3600" dirty="0" smtClean="0"/>
              <a:t>Google</a:t>
            </a:r>
            <a:r>
              <a:rPr lang="uk-UA" sz="3600" dirty="0" smtClean="0"/>
              <a:t> </a:t>
            </a:r>
            <a:r>
              <a:rPr lang="en-US" sz="3600" dirty="0" smtClean="0"/>
              <a:t>docs – </a:t>
            </a:r>
            <a:r>
              <a:rPr lang="uk-UA" sz="3600" dirty="0" smtClean="0"/>
              <a:t>створення та поширення </a:t>
            </a:r>
            <a:r>
              <a:rPr lang="uk-UA" sz="3600" dirty="0" err="1" smtClean="0"/>
              <a:t>онлайн</a:t>
            </a:r>
            <a:r>
              <a:rPr lang="uk-UA" sz="3600" dirty="0" smtClean="0"/>
              <a:t> документів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473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Forms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лектронні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зворотного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зацікавленими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сторонами (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портрету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очікувань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ДНЗ,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незадоволення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послугами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Сервіс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Forms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низкою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користувача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запитань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формату;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графічних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відеофайлів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автоматичний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візуалізація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діаграм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налаштування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дизайну анкет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автоматичнезбереження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Drive.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66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306</TotalTime>
  <Words>1435</Words>
  <Application>Microsoft Office PowerPoint</Application>
  <PresentationFormat>Экран (4:3)</PresentationFormat>
  <Paragraphs>137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Исполнительная</vt:lpstr>
      <vt:lpstr>Використання Google Apps,  LearningApps.org та Thinglink в освітньому процесі закладу дошкільної освіти</vt:lpstr>
      <vt:lpstr>План:</vt:lpstr>
      <vt:lpstr>Презентация PowerPoint</vt:lpstr>
      <vt:lpstr>Презентация PowerPoint</vt:lpstr>
      <vt:lpstr>Презентация PowerPoint</vt:lpstr>
      <vt:lpstr>Google диск - створення системи папок</vt:lpstr>
      <vt:lpstr>Презентация PowerPoint</vt:lpstr>
      <vt:lpstr>Google docs – створення та поширення онлайн документів</vt:lpstr>
      <vt:lpstr>Презентация PowerPoint</vt:lpstr>
      <vt:lpstr>Google Forms (електронні опитування) </vt:lpstr>
      <vt:lpstr>Презентация PowerPoint</vt:lpstr>
      <vt:lpstr>Google календар - планування та організація</vt:lpstr>
      <vt:lpstr>Презентация PowerPoint</vt:lpstr>
      <vt:lpstr>Google books - online бібліотека для співробітників ЗДО та батьків </vt:lpstr>
      <vt:lpstr>Презентация PowerPoint</vt:lpstr>
      <vt:lpstr>Презентация PowerPoint</vt:lpstr>
      <vt:lpstr>Google blogger - новини, звіти, оголошення (блог керіника ЗДО).</vt:lpstr>
      <vt:lpstr>Презентация PowerPoint</vt:lpstr>
      <vt:lpstr>Google meet , hangouts,  – дистанційна участь в методичних заходах</vt:lpstr>
      <vt:lpstr>Презентация PowerPoint</vt:lpstr>
      <vt:lpstr>Презентация PowerPoint</vt:lpstr>
      <vt:lpstr>Google group – розсилка інформації</vt:lpstr>
      <vt:lpstr>Презентация PowerPoint</vt:lpstr>
      <vt:lpstr>Google-sites – сайт дитячого садочку</vt:lpstr>
      <vt:lpstr>Презентация PowerPoint</vt:lpstr>
      <vt:lpstr>LearningApps.org – створення online вправ та ігор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Проектування ІОС в ЗДО № 225, за допомогою Google- сервісів</dc:title>
  <dc:creator>Виталина Назарок</dc:creator>
  <cp:lastModifiedBy>Віталіна</cp:lastModifiedBy>
  <cp:revision>25</cp:revision>
  <dcterms:created xsi:type="dcterms:W3CDTF">2018-10-06T10:06:33Z</dcterms:created>
  <dcterms:modified xsi:type="dcterms:W3CDTF">2018-11-19T10:19:46Z</dcterms:modified>
</cp:coreProperties>
</file>