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4_.D0.9C.D0.B5.D1.82.D0.BE.D0.B4.D0.B8.D1.87.D0.BD.D1.96_.D1.80.D0.B5.D0.BA.D0.BE.D0.BC.D0.B5.D0.BD.D0.B4.D0.B0.D1.86.D1.96.D1.97" TargetMode="External"/><Relationship Id="rId2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2.D0.B4.D0.B0.D0.BD.D0.BD.D1.8F_3" TargetMode="External"/><Relationship Id="rId13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2.D0.B4.D0.B0.D0.BD.D0.BD.D1.8F_5" TargetMode="External"/><Relationship Id="rId3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2.D0.B4.D0.B0.D0.BD.D0.BD.D1.8F_1" TargetMode="External"/><Relationship Id="rId7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3.D1.83.D0.B3.D0.BB-_.D0.BA.D0.B0.D0.BB.D0.B5.D0.BD.D0.B4.D0.B0.D1.80_.D0.B4.D0.BB.D1.8F_.D1.81.D0.BF.D1.96.D0.B2.D1.80.D0.BE.D0.B1.D1.96.D1.82.D0.BD.D0.B8.D0.BA.D1.96.D0.B2.2C_.D0.BA.D0.B5.D1.80.D1.96.D0.B2.D0.BD.D0.B8.D0.BA.D1.96.D0.B2" TargetMode="External"/><Relationship Id="rId12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C.D0.B5.D1.82.D0.BE.D0.B4.D0.B8.D1.87.D0.BD.D1.96_.D1.80.D0.B5.D0.BA.D0.BE.D0.BC.D0.B5.D0.BD.D0.B4.D0.B0.D1.86.D1.96.D1.97" TargetMode="External"/><Relationship Id="rId2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3.D0.B0.D0.BB.D1.8C.D0.BD.D1.96_.D0.B2.D1.96.D0.B4.D0.BE.D0.BC.D0.BE.D1.81.D1.82.D1.96_.D0.BF.D1.80.D0.BE_.D0.B7.D0.B0.D0.BA.D0.BB.D0.B0.D0.B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2.D0.B4.D0.B0.D0.BD.D0.BD.D1.8F_2" TargetMode="External"/><Relationship Id="rId11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7.D0.B0.D0.B2.D0.B4.D0.B0.D0.BD.D0.BD.D1.8F_4" TargetMode="External"/><Relationship Id="rId5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0.D0.BD.D0.B0.D0.BB.D1.96.D0.B7_.D0.86.D0.A2_.D1.96.D0.BD.D1.84.D1.80.D0.B0.D1.81.D1.82.D1.80.D1.83.D0.BA.D1.82.D1.83.D1.80.D0.B8_.D0.BD.D0.B0.D0.B2.D1.87.D0.B0.D0.BB.D1.8C.D0.BD.D0.BE.D0.B3.D0.BE_.D0.B7.D0.B0.D0.BA.D0.BB.D0.B0.D0.B4.D1.83_.28.D0.B0.D0.BF.D0.B0.D1.80.D0.B0.D1.82.D0.BD.D0.B5.2C_.D0.BF.D1.80.D0.BE.D0.B3.D1.80.D0.B0.D0.BC.D0.BD.D0.B5.2C_.D1.96.D0.BD.D1.84.D0.BE.D1.80.D0.BC.D0.B0.D1.86.D1.96.D0.B9.D0.BD.D0.B5.2C_.D0.BD.D0.B0.D0.B2.D1.87.D0.B0.D0.BB.D1.8C.D0.BD.D0.BE-.D0.BD.D0.B0.D1.83.D0.BA.D0.BE.D0.B2.D0.B5_.D0.B7.D0.B0.D0.B1.D0.B5.D0.B7.D0.BF.D0.B5.D1.87.D0.B5.D0.BD.D0.BD.D1.8F.29" TargetMode="External"/><Relationship Id="rId10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93.D1.83.D0.B3.D0.BB_.D0.B4.D0.B8.D1.81.D0.BA_.E2.80.93_.D1.8F.D0.BA_.D0.BA.D0.BE.D1.80.D0.B8.D1.81.D1.82.D1.83.D0.B2.D0.B0.D1.82.D0.B8.D1.81.D1.8F.3F" TargetMode="External"/><Relationship Id="rId4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86.D0.9A-.D0.BA.D0.BE.D0.BC.D0.BF.D0.B5.D1.82.D0.B5.D0.BD.D1.82.D0.BD.D0.BE.D1.81.D1.82.D1.96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9" Type="http://schemas.openxmlformats.org/officeDocument/2006/relationships/hyperlink" Target="http://wiki.kubg.edu.ua/%D0%97%D0%94%D0%9E_(%D1%8F%D1%81%D0%BB%D0%B0-%D1%81%D0%B0%D0%B4%D0%BE%D0%BA)_%E2%84%96_17_%C2%AB%D0%92%D0%B5%D1%81%D0%B5%D0%BB%D0%BA%D0%B0%C2%BB_(%D0%9A%D0%B8%D1%97%D0%B2%D1%81%D1%8C%D0%BA%D0%B0_%D0%BE%D0%B1%D0%BB.,_%D0%BC._%D0%86%D1%80%D0%BF%D1%96%D0%BD%D1%8C)#.D0.A1.D0.B5.D0.BC.D1.96.D0.BD.D0.B0.D1.80_.28.D1.82.D1.80.D0.B5.D0.BD.D1.96.D0.BD.D0.B3.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1_.D0.9C.D0.BE.D0.BD.D1.96.D1.82.D0.BE.D1.80.D0.B8.D0.BD.D0.B3_.D0.B2.D0.BF.D1.80.D0.BE.D0.B2.D0.B0.D0.B4.D0.B6.D0.B5.D0.BD.D0.BD.D1.8F_.D0.86.D0.9A.D0.A2_.D0.B2_.D0.BE.D1.81.D0.B2.D1.96.D1.82.D0.BD.D1.96.D0.B9_.D1.83.D1.81.D1.82.D0.B0.D0.BD.D0.BE.D0.B2.D1.96" TargetMode="External"/><Relationship Id="rId2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0.D0.BD.D0.B0.D0.BB.D1.96.D0.B7_.D0.86.D0.A2_.D1.96.D0.BD.D1.84.D1.80.D0.B0.D1.81.D1.82.D1.80.D1.83.D0.BA.D1.82.D1.83.D1.80.D0.B8_.D0.BD.D0.B0.D0.B2.D1.87.D0.B0.D0.BB.D1.8C.D0.BD.D0.BE.D0.B3.D0.BE_.D0.B7.D0.B0.D0.BA.D0.BB.D0.B0.D0.B4.D1.83_.28.D0.B0.D0.BF.D0.B0.D1.80.D0.B0.D1.82.D0.BD.D0.B5.2C_.D0.BF.D1.80.D0.BE.D0.B3.D1.80.D0.B0.D0.BC.D0.BD.D0.B5.2C_.D1.96.D0.BD.D1.84.D0.BE.D1.80.D0.BC.D0.B0.D1.86.D1.96.D0.B9.D0.BD.D0.B5.2C_.D0.BD.D0.B0.D0.B2.D1.87.D0.B0.D0.BB.D1.8C.D0.BD.D0.BE-.D0.BD.D0.B0.D1.83.D0.BA.D0.BE.D0.B2.D0.B5_.D0.B7.D0.B0.D0.B1.D0.B5.D0.B7.D0.BF.D0.B5.D1.87.D0.B5.D0.BD.D0.BD.D1.8F.29" TargetMode="External"/><Relationship Id="rId2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eselka-gostomel.dytsadok.org.ua/" TargetMode="Externa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Виробнича  (зі спеціалізації) практика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400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Підготувала студентка </a:t>
            </a:r>
          </a:p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групи Дом-2-17-2.0з:</a:t>
            </a:r>
          </a:p>
          <a:p>
            <a:pPr algn="r"/>
            <a:r>
              <a:rPr lang="uk-UA" sz="2400" b="1" dirty="0" err="1" smtClean="0">
                <a:solidFill>
                  <a:schemeClr val="tx1"/>
                </a:solidFill>
              </a:rPr>
              <a:t>Нальотова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Н</a:t>
            </a:r>
            <a:r>
              <a:rPr lang="uk-UA" sz="2400" b="1" dirty="0" smtClean="0">
                <a:solidFill>
                  <a:schemeClr val="tx1"/>
                </a:solidFill>
              </a:rPr>
              <a:t>аталія Андріївна </a:t>
            </a:r>
            <a:endParaRPr lang="uk-UA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4420" r="12224" b="4054"/>
          <a:stretch/>
        </p:blipFill>
        <p:spPr bwMode="auto">
          <a:xfrm rot="20777489">
            <a:off x="-305444" y="91014"/>
            <a:ext cx="4499992" cy="384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164">
            <a:off x="4636583" y="512488"/>
            <a:ext cx="4789852" cy="35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r="7297" b="34482"/>
          <a:stretch/>
        </p:blipFill>
        <p:spPr bwMode="auto">
          <a:xfrm>
            <a:off x="899592" y="3439554"/>
            <a:ext cx="7373030" cy="35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3"/>
              </a:rPr>
              <a:t>Методичні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рекомендації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9250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Залучати</a:t>
            </a:r>
            <a:r>
              <a:rPr lang="ru-RU" sz="2400" dirty="0"/>
              <a:t> </a:t>
            </a:r>
            <a:r>
              <a:rPr lang="ru-RU" sz="2400" dirty="0" err="1"/>
              <a:t>спонсорів</a:t>
            </a:r>
            <a:r>
              <a:rPr lang="ru-RU" sz="2400" dirty="0"/>
              <a:t> та </a:t>
            </a:r>
            <a:r>
              <a:rPr lang="ru-RU" sz="2400" dirty="0" err="1"/>
              <a:t>благодійні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до </a:t>
            </a:r>
            <a:r>
              <a:rPr lang="ru-RU" sz="2400" dirty="0" err="1"/>
              <a:t>фінансування</a:t>
            </a:r>
            <a:r>
              <a:rPr lang="ru-RU" sz="2400" dirty="0"/>
              <a:t> закладу,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достатню</a:t>
            </a:r>
            <a:r>
              <a:rPr lang="ru-RU" sz="2400" dirty="0"/>
              <a:t> </a:t>
            </a:r>
            <a:r>
              <a:rPr lang="ru-RU" sz="2400" dirty="0" err="1"/>
              <a:t>матеріально-технічну</a:t>
            </a:r>
            <a:r>
              <a:rPr lang="ru-RU" sz="2400" dirty="0"/>
              <a:t> базу</a:t>
            </a:r>
          </a:p>
          <a:p>
            <a:endParaRPr lang="ru-RU" sz="2400" dirty="0"/>
          </a:p>
          <a:p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безкоштовні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 </a:t>
            </a:r>
            <a:r>
              <a:rPr lang="ru-RU" sz="2400" dirty="0" err="1"/>
              <a:t>задля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володіння</a:t>
            </a:r>
            <a:r>
              <a:rPr lang="ru-RU" sz="2400" dirty="0"/>
              <a:t> </a:t>
            </a:r>
            <a:r>
              <a:rPr lang="ru-RU" sz="2400" dirty="0" err="1"/>
              <a:t>комп'ютерною</a:t>
            </a:r>
            <a:r>
              <a:rPr lang="ru-RU" sz="2400" dirty="0"/>
              <a:t> </a:t>
            </a:r>
            <a:r>
              <a:rPr lang="ru-RU" sz="2400" dirty="0" err="1"/>
              <a:t>технікою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закладу</a:t>
            </a:r>
          </a:p>
          <a:p>
            <a:endParaRPr lang="ru-RU" sz="2400" dirty="0"/>
          </a:p>
          <a:p>
            <a:r>
              <a:rPr lang="ru-RU" sz="2400" dirty="0" err="1"/>
              <a:t>Заохочувати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закладу у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роботі</a:t>
            </a:r>
            <a:r>
              <a:rPr lang="ru-RU" sz="2400" dirty="0"/>
              <a:t> </a:t>
            </a:r>
            <a:r>
              <a:rPr lang="ru-RU" sz="2400" dirty="0" err="1"/>
              <a:t>педагогів</a:t>
            </a:r>
            <a:r>
              <a:rPr lang="ru-RU" sz="2400" dirty="0"/>
              <a:t> з </a:t>
            </a:r>
            <a:r>
              <a:rPr lang="ru-RU" sz="2400" dirty="0" err="1"/>
              <a:t>дітьми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44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24936" cy="61926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hlinkClick r:id="rId2"/>
              </a:rPr>
              <a:t>1 </a:t>
            </a:r>
            <a:r>
              <a:rPr lang="ru-RU" b="1" dirty="0" err="1">
                <a:solidFill>
                  <a:schemeClr val="bg1"/>
                </a:solidFill>
                <a:hlinkClick r:id="rId2"/>
              </a:rPr>
              <a:t>Загальні</a:t>
            </a:r>
            <a:r>
              <a:rPr lang="ru-RU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b="1" dirty="0" err="1">
                <a:solidFill>
                  <a:schemeClr val="bg1"/>
                </a:solidFill>
                <a:hlinkClick r:id="rId2"/>
              </a:rPr>
              <a:t>відомості</a:t>
            </a:r>
            <a:r>
              <a:rPr lang="ru-RU" b="1" dirty="0">
                <a:solidFill>
                  <a:schemeClr val="bg1"/>
                </a:solidFill>
                <a:hlinkClick r:id="rId2"/>
              </a:rPr>
              <a:t> про заклад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hlinkClick r:id="rId3"/>
              </a:rPr>
              <a:t>2 </a:t>
            </a:r>
            <a:r>
              <a:rPr lang="ru-RU" b="1" dirty="0" err="1">
                <a:solidFill>
                  <a:schemeClr val="bg1"/>
                </a:solidFill>
                <a:hlinkClick r:id="rId3"/>
              </a:rPr>
              <a:t>Завдання</a:t>
            </a:r>
            <a:r>
              <a:rPr lang="ru-RU" b="1" dirty="0">
                <a:solidFill>
                  <a:schemeClr val="bg1"/>
                </a:solidFill>
                <a:hlinkClick r:id="rId3"/>
              </a:rPr>
              <a:t> 1</a:t>
            </a:r>
            <a:endParaRPr lang="ru-RU" b="1" dirty="0">
              <a:solidFill>
                <a:schemeClr val="bg1"/>
              </a:solidFill>
            </a:endParaRPr>
          </a:p>
          <a:p>
            <a:pPr lvl="1" algn="l"/>
            <a:r>
              <a:rPr lang="ru-RU" b="1" u="sng" dirty="0">
                <a:solidFill>
                  <a:schemeClr val="bg1"/>
                </a:solidFill>
                <a:hlinkClick r:id="rId4"/>
              </a:rPr>
              <a:t>2.1 ІК-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компетентності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вихователів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закладу.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Створення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анкети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.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Проведення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анкетування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.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Аналіз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результатів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hlinkClick r:id="rId4"/>
              </a:rPr>
              <a:t>анкетування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pPr lvl="1" algn="l"/>
            <a:r>
              <a:rPr lang="ru-RU" b="1" dirty="0">
                <a:solidFill>
                  <a:schemeClr val="bg1"/>
                </a:solidFill>
                <a:hlinkClick r:id="rId5"/>
              </a:rPr>
              <a:t>2.2 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Аналіз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 ІТ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інфраструктури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навчального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 закладу (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апаратне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,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програмне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,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інформаційне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,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навчально-наукове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 </a:t>
            </a:r>
            <a:r>
              <a:rPr lang="ru-RU" b="1" dirty="0" err="1">
                <a:solidFill>
                  <a:schemeClr val="bg1"/>
                </a:solidFill>
                <a:hlinkClick r:id="rId5"/>
              </a:rPr>
              <a:t>забезпечення</a:t>
            </a:r>
            <a:r>
              <a:rPr lang="ru-RU" b="1" dirty="0">
                <a:solidFill>
                  <a:schemeClr val="bg1"/>
                </a:solidFill>
                <a:hlinkClick r:id="rId5"/>
              </a:rPr>
              <a:t>)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hlinkClick r:id="rId6"/>
              </a:rPr>
              <a:t>3 </a:t>
            </a:r>
            <a:r>
              <a:rPr lang="ru-RU" b="1" dirty="0" err="1">
                <a:solidFill>
                  <a:schemeClr val="bg1"/>
                </a:solidFill>
                <a:hlinkClick r:id="rId6"/>
              </a:rPr>
              <a:t>Завдання</a:t>
            </a:r>
            <a:r>
              <a:rPr lang="ru-RU" b="1" dirty="0">
                <a:solidFill>
                  <a:schemeClr val="bg1"/>
                </a:solidFill>
                <a:hlinkClick r:id="rId6"/>
              </a:rPr>
              <a:t> 2</a:t>
            </a:r>
            <a:endParaRPr lang="ru-RU" b="1" dirty="0">
              <a:solidFill>
                <a:schemeClr val="bg1"/>
              </a:solidFill>
            </a:endParaRPr>
          </a:p>
          <a:p>
            <a:pPr lvl="1" algn="l"/>
            <a:r>
              <a:rPr lang="ru-RU" b="1" dirty="0">
                <a:solidFill>
                  <a:schemeClr val="bg1"/>
                </a:solidFill>
                <a:hlinkClick r:id="rId7"/>
              </a:rPr>
              <a:t>3.1 Гугл- </a:t>
            </a:r>
            <a:r>
              <a:rPr lang="ru-RU" b="1" dirty="0" err="1">
                <a:solidFill>
                  <a:schemeClr val="bg1"/>
                </a:solidFill>
                <a:hlinkClick r:id="rId7"/>
              </a:rPr>
              <a:t>календар</a:t>
            </a:r>
            <a:r>
              <a:rPr lang="ru-RU" b="1" dirty="0">
                <a:solidFill>
                  <a:schemeClr val="bg1"/>
                </a:solidFill>
                <a:hlinkClick r:id="rId7"/>
              </a:rPr>
              <a:t> для </a:t>
            </a:r>
            <a:r>
              <a:rPr lang="ru-RU" b="1" dirty="0" err="1">
                <a:solidFill>
                  <a:schemeClr val="bg1"/>
                </a:solidFill>
                <a:hlinkClick r:id="rId7"/>
              </a:rPr>
              <a:t>співробітників</a:t>
            </a:r>
            <a:r>
              <a:rPr lang="ru-RU" b="1" dirty="0">
                <a:solidFill>
                  <a:schemeClr val="bg1"/>
                </a:solidFill>
                <a:hlinkClick r:id="rId7"/>
              </a:rPr>
              <a:t>, </a:t>
            </a:r>
            <a:r>
              <a:rPr lang="ru-RU" b="1" dirty="0" err="1">
                <a:solidFill>
                  <a:schemeClr val="bg1"/>
                </a:solidFill>
                <a:hlinkClick r:id="rId7"/>
              </a:rPr>
              <a:t>керівників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hlinkClick r:id="rId8"/>
              </a:rPr>
              <a:t>4 </a:t>
            </a:r>
            <a:r>
              <a:rPr lang="ru-RU" b="1" dirty="0" err="1">
                <a:solidFill>
                  <a:schemeClr val="bg1"/>
                </a:solidFill>
                <a:hlinkClick r:id="rId8"/>
              </a:rPr>
              <a:t>Завдання</a:t>
            </a:r>
            <a:r>
              <a:rPr lang="ru-RU" b="1" dirty="0">
                <a:solidFill>
                  <a:schemeClr val="bg1"/>
                </a:solidFill>
                <a:hlinkClick r:id="rId8"/>
              </a:rPr>
              <a:t> 3</a:t>
            </a:r>
            <a:endParaRPr lang="ru-RU" b="1" dirty="0">
              <a:solidFill>
                <a:schemeClr val="bg1"/>
              </a:solidFill>
            </a:endParaRPr>
          </a:p>
          <a:p>
            <a:pPr lvl="1" algn="l"/>
            <a:r>
              <a:rPr lang="ru-RU" b="1" dirty="0">
                <a:solidFill>
                  <a:schemeClr val="bg1"/>
                </a:solidFill>
                <a:hlinkClick r:id="rId9"/>
              </a:rPr>
              <a:t>4.1 </a:t>
            </a:r>
            <a:r>
              <a:rPr lang="ru-RU" b="1" dirty="0" err="1">
                <a:solidFill>
                  <a:schemeClr val="bg1"/>
                </a:solidFill>
                <a:hlinkClick r:id="rId9"/>
              </a:rPr>
              <a:t>Семінар</a:t>
            </a:r>
            <a:r>
              <a:rPr lang="ru-RU" b="1" dirty="0">
                <a:solidFill>
                  <a:schemeClr val="bg1"/>
                </a:solidFill>
                <a:hlinkClick r:id="rId9"/>
              </a:rPr>
              <a:t> (</a:t>
            </a:r>
            <a:r>
              <a:rPr lang="ru-RU" b="1" dirty="0" err="1">
                <a:solidFill>
                  <a:schemeClr val="bg1"/>
                </a:solidFill>
                <a:hlinkClick r:id="rId9"/>
              </a:rPr>
              <a:t>тренінг</a:t>
            </a:r>
            <a:r>
              <a:rPr lang="ru-RU" b="1" dirty="0">
                <a:solidFill>
                  <a:schemeClr val="bg1"/>
                </a:solidFill>
                <a:hlinkClick r:id="rId9"/>
              </a:rPr>
              <a:t>)</a:t>
            </a:r>
            <a:endParaRPr lang="ru-RU" b="1" dirty="0">
              <a:solidFill>
                <a:schemeClr val="bg1"/>
              </a:solidFill>
            </a:endParaRPr>
          </a:p>
          <a:p>
            <a:pPr lvl="2" algn="l"/>
            <a:r>
              <a:rPr lang="ru-RU" b="1" dirty="0">
                <a:solidFill>
                  <a:schemeClr val="bg1"/>
                </a:solidFill>
                <a:hlinkClick r:id="rId10"/>
              </a:rPr>
              <a:t>4.1.1 Гугл диск – як </a:t>
            </a:r>
            <a:r>
              <a:rPr lang="ru-RU" b="1" dirty="0" err="1">
                <a:solidFill>
                  <a:schemeClr val="bg1"/>
                </a:solidFill>
                <a:hlinkClick r:id="rId10"/>
              </a:rPr>
              <a:t>користуватися</a:t>
            </a:r>
            <a:r>
              <a:rPr lang="ru-RU" b="1" dirty="0">
                <a:solidFill>
                  <a:schemeClr val="bg1"/>
                </a:solidFill>
                <a:hlinkClick r:id="rId10"/>
              </a:rPr>
              <a:t>?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hlinkClick r:id="rId11"/>
              </a:rPr>
              <a:t>5 </a:t>
            </a:r>
            <a:r>
              <a:rPr lang="ru-RU" b="1" dirty="0" err="1">
                <a:solidFill>
                  <a:schemeClr val="bg1"/>
                </a:solidFill>
                <a:hlinkClick r:id="rId11"/>
              </a:rPr>
              <a:t>Завдання</a:t>
            </a:r>
            <a:r>
              <a:rPr lang="ru-RU" b="1" dirty="0">
                <a:solidFill>
                  <a:schemeClr val="bg1"/>
                </a:solidFill>
                <a:hlinkClick r:id="rId11"/>
              </a:rPr>
              <a:t> 4</a:t>
            </a:r>
            <a:endParaRPr lang="ru-RU" b="1" dirty="0">
              <a:solidFill>
                <a:schemeClr val="bg1"/>
              </a:solidFill>
            </a:endParaRPr>
          </a:p>
          <a:p>
            <a:pPr lvl="1" algn="l"/>
            <a:r>
              <a:rPr lang="ru-RU" b="1" dirty="0">
                <a:solidFill>
                  <a:schemeClr val="bg1"/>
                </a:solidFill>
                <a:hlinkClick r:id="rId12"/>
              </a:rPr>
              <a:t>5.1 </a:t>
            </a:r>
            <a:r>
              <a:rPr lang="ru-RU" b="1" dirty="0" err="1">
                <a:solidFill>
                  <a:schemeClr val="bg1"/>
                </a:solidFill>
                <a:hlinkClick r:id="rId12"/>
              </a:rPr>
              <a:t>Методичні</a:t>
            </a:r>
            <a:r>
              <a:rPr lang="ru-RU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ru-RU" b="1" dirty="0" err="1">
                <a:solidFill>
                  <a:schemeClr val="bg1"/>
                </a:solidFill>
                <a:hlinkClick r:id="rId12"/>
              </a:rPr>
              <a:t>рекомендації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hlinkClick r:id="rId13"/>
              </a:rPr>
              <a:t>6 </a:t>
            </a:r>
            <a:r>
              <a:rPr lang="ru-RU" b="1" dirty="0" err="1">
                <a:solidFill>
                  <a:schemeClr val="bg1"/>
                </a:solidFill>
                <a:hlinkClick r:id="rId13"/>
              </a:rPr>
              <a:t>Завдання</a:t>
            </a:r>
            <a:r>
              <a:rPr lang="ru-RU" b="1" dirty="0">
                <a:solidFill>
                  <a:schemeClr val="bg1"/>
                </a:solidFill>
                <a:hlinkClick r:id="rId13"/>
              </a:rPr>
              <a:t> 5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8062912" cy="10088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Зміст</a:t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Загальні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відомості</a:t>
            </a:r>
            <a:r>
              <a:rPr lang="ru-RU" dirty="0">
                <a:hlinkClick r:id="rId2"/>
              </a:rPr>
              <a:t> про ЗДО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34563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Ірпінський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дошкільний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навчальний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заклад №17 ”Веселка” (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ясла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-садок)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Гостомельської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селищної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ради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Київської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області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Адреса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 08290,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Київська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обл., м.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Ірпінь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смт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Гостомель,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вул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Рекунова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буд. 3-б</a:t>
            </a:r>
          </a:p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Час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 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пн-пт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8:00-18:00</a:t>
            </a:r>
          </a:p>
          <a:p>
            <a:pPr algn="l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Телефонний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код,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Ірпінь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 04597</a:t>
            </a:r>
          </a:p>
          <a:p>
            <a:pPr algn="l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Контактні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телефони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 31668</a:t>
            </a:r>
          </a:p>
          <a:p>
            <a:pPr algn="l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Завідуюча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): 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Матова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Валентина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Григорівна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000" b="1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70564"/>
            <a:ext cx="42672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2"/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Моніторинг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впровадження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ІКТ 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освітній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установі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Садочок</a:t>
            </a:r>
            <a:r>
              <a:rPr lang="ru-RU" sz="2000" dirty="0" smtClean="0"/>
              <a:t> </a:t>
            </a:r>
            <a:r>
              <a:rPr lang="ru-RU" sz="2000" dirty="0" err="1"/>
              <a:t>недостатньо</a:t>
            </a:r>
            <a:r>
              <a:rPr lang="ru-RU" sz="2000" dirty="0"/>
              <a:t> </a:t>
            </a:r>
            <a:r>
              <a:rPr lang="ru-RU" sz="2000" dirty="0" err="1"/>
              <a:t>обладнананий</a:t>
            </a:r>
            <a:r>
              <a:rPr lang="ru-RU" sz="2000" dirty="0"/>
              <a:t> </a:t>
            </a:r>
            <a:r>
              <a:rPr lang="ru-RU" sz="2000" dirty="0" err="1"/>
              <a:t>технікою</a:t>
            </a:r>
            <a:r>
              <a:rPr lang="ru-RU" sz="2000" dirty="0"/>
              <a:t>. </a:t>
            </a:r>
            <a:r>
              <a:rPr lang="ru-RU" sz="2000" dirty="0" err="1"/>
              <a:t>Однією</a:t>
            </a:r>
            <a:r>
              <a:rPr lang="ru-RU" sz="2000" dirty="0"/>
              <a:t> з причин </a:t>
            </a:r>
            <a:r>
              <a:rPr lang="ru-RU" sz="2000" dirty="0" err="1"/>
              <a:t>цього</a:t>
            </a:r>
            <a:r>
              <a:rPr lang="ru-RU" sz="2000" dirty="0"/>
              <a:t> є </a:t>
            </a:r>
            <a:r>
              <a:rPr lang="ru-RU" sz="2000" dirty="0" err="1"/>
              <a:t>недостатнє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з боку ОТГ.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ту </a:t>
            </a:r>
            <a:r>
              <a:rPr lang="ru-RU" sz="2000" dirty="0" err="1"/>
              <a:t>техніку</a:t>
            </a:r>
            <a:r>
              <a:rPr lang="ru-RU" sz="2000" dirty="0"/>
              <a:t>, яка є в </a:t>
            </a:r>
            <a:r>
              <a:rPr lang="ru-RU" sz="2000" dirty="0" err="1"/>
              <a:t>закладі</a:t>
            </a:r>
            <a:r>
              <a:rPr lang="ru-RU" sz="2000" dirty="0"/>
              <a:t>, педагоги не часто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з </a:t>
            </a:r>
            <a:r>
              <a:rPr lang="ru-RU" sz="2000" dirty="0" err="1"/>
              <a:t>дітьми</a:t>
            </a:r>
            <a:r>
              <a:rPr lang="ru-RU" sz="2000" dirty="0"/>
              <a:t>.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на </a:t>
            </a:r>
            <a:r>
              <a:rPr lang="ru-RU" sz="2000" dirty="0" err="1"/>
              <a:t>майбутнє</a:t>
            </a:r>
            <a:r>
              <a:rPr lang="ru-RU" sz="2000" dirty="0"/>
              <a:t>, то тут Валентина </a:t>
            </a:r>
            <a:r>
              <a:rPr lang="ru-RU" sz="2000" dirty="0" err="1"/>
              <a:t>Григорівна</a:t>
            </a:r>
            <a:r>
              <a:rPr lang="ru-RU" sz="2000" dirty="0"/>
              <a:t> </a:t>
            </a:r>
            <a:r>
              <a:rPr lang="ru-RU" sz="2000" dirty="0" err="1"/>
              <a:t>сподівається</a:t>
            </a:r>
            <a:r>
              <a:rPr lang="ru-RU" sz="2000" dirty="0"/>
              <a:t> на </a:t>
            </a:r>
            <a:r>
              <a:rPr lang="ru-RU" sz="2000" dirty="0" err="1"/>
              <a:t>спонсорів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благодійників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б </a:t>
            </a:r>
            <a:r>
              <a:rPr lang="ru-RU" sz="2000" dirty="0" err="1"/>
              <a:t>допомогли</a:t>
            </a:r>
            <a:r>
              <a:rPr lang="ru-RU" sz="2000" dirty="0"/>
              <a:t> у </a:t>
            </a:r>
            <a:r>
              <a:rPr lang="ru-RU" sz="2000" dirty="0" err="1"/>
              <a:t>придбанні</a:t>
            </a:r>
            <a:r>
              <a:rPr lang="ru-RU" sz="2000" dirty="0"/>
              <a:t> </a:t>
            </a:r>
            <a:r>
              <a:rPr lang="ru-RU" sz="2000" dirty="0" err="1"/>
              <a:t>проєктора</a:t>
            </a:r>
            <a:r>
              <a:rPr lang="ru-RU" sz="2000" dirty="0"/>
              <a:t>, смарт-</a:t>
            </a:r>
            <a:r>
              <a:rPr lang="ru-RU" sz="2000" dirty="0" err="1"/>
              <a:t>дошки</a:t>
            </a:r>
            <a:r>
              <a:rPr lang="ru-RU" sz="2000" dirty="0"/>
              <a:t>, та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хоча</a:t>
            </a:r>
            <a:r>
              <a:rPr lang="ru-RU" sz="2000" dirty="0"/>
              <a:t> б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ноутбуків</a:t>
            </a:r>
            <a:r>
              <a:rPr lang="ru-RU" sz="2000" dirty="0"/>
              <a:t> для </a:t>
            </a:r>
            <a:r>
              <a:rPr lang="ru-RU" sz="2000" dirty="0" err="1"/>
              <a:t>вихователів</a:t>
            </a:r>
            <a:r>
              <a:rPr lang="ru-RU" sz="2000" dirty="0"/>
              <a:t>. </a:t>
            </a:r>
            <a:r>
              <a:rPr lang="ru-RU" sz="2000" dirty="0" err="1"/>
              <a:t>Задля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професійного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педагогів</a:t>
            </a:r>
            <a:r>
              <a:rPr lang="ru-RU" sz="2000" dirty="0"/>
              <a:t>, Валентина </a:t>
            </a:r>
            <a:r>
              <a:rPr lang="ru-RU" sz="2000" dirty="0" err="1"/>
              <a:t>Григорівна</a:t>
            </a:r>
            <a:r>
              <a:rPr lang="ru-RU" sz="2000" dirty="0"/>
              <a:t> </a:t>
            </a:r>
            <a:r>
              <a:rPr lang="ru-RU" sz="2000" dirty="0" err="1"/>
              <a:t>планує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безкоштовні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для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семінарів</a:t>
            </a:r>
            <a:r>
              <a:rPr lang="ru-RU" sz="2000" dirty="0"/>
              <a:t> та </a:t>
            </a:r>
            <a:r>
              <a:rPr lang="ru-RU" sz="2000" dirty="0" err="1"/>
              <a:t>тренінгів</a:t>
            </a:r>
            <a:r>
              <a:rPr lang="ru-RU" sz="2000" dirty="0"/>
              <a:t> </a:t>
            </a:r>
            <a:r>
              <a:rPr lang="ru-RU" sz="2000" dirty="0" err="1"/>
              <a:t>тими</a:t>
            </a:r>
            <a:r>
              <a:rPr lang="ru-RU" sz="2000" dirty="0"/>
              <a:t> педагогами,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та </a:t>
            </a:r>
            <a:r>
              <a:rPr lang="ru-RU" sz="2000" dirty="0" err="1"/>
              <a:t>вміння</a:t>
            </a:r>
            <a:r>
              <a:rPr lang="ru-RU" sz="2000" dirty="0"/>
              <a:t> з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комп'ютерної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15534" r="25471"/>
          <a:stretch/>
        </p:blipFill>
        <p:spPr bwMode="auto">
          <a:xfrm>
            <a:off x="107505" y="29975"/>
            <a:ext cx="4536504" cy="41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22109" r="24455"/>
          <a:stretch/>
        </p:blipFill>
        <p:spPr bwMode="auto">
          <a:xfrm>
            <a:off x="4283967" y="3018025"/>
            <a:ext cx="4829313" cy="38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23862" r="37105" b="23871"/>
          <a:stretch/>
        </p:blipFill>
        <p:spPr bwMode="auto">
          <a:xfrm>
            <a:off x="179512" y="99043"/>
            <a:ext cx="4495215" cy="32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27968" r="36502" b="25354"/>
          <a:stretch/>
        </p:blipFill>
        <p:spPr bwMode="auto">
          <a:xfrm>
            <a:off x="3491880" y="3507758"/>
            <a:ext cx="5181600" cy="32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8842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3"/>
              </a:rPr>
              <a:t>Аналіз</a:t>
            </a:r>
            <a:r>
              <a:rPr lang="ru-RU" dirty="0">
                <a:hlinkClick r:id="rId3"/>
              </a:rPr>
              <a:t> ІТ </a:t>
            </a:r>
            <a:r>
              <a:rPr lang="ru-RU" dirty="0" err="1">
                <a:hlinkClick r:id="rId3"/>
              </a:rPr>
              <a:t>інфраструктури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навчального</a:t>
            </a:r>
            <a:r>
              <a:rPr lang="ru-RU" dirty="0">
                <a:hlinkClick r:id="rId3"/>
              </a:rPr>
              <a:t> закладу </a:t>
            </a:r>
            <a:r>
              <a:rPr lang="ru-RU" dirty="0" smtClean="0">
                <a:hlinkClick r:id="rId4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2084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Комп'ютер</a:t>
            </a:r>
            <a:r>
              <a:rPr lang="ru-RU" sz="2400" dirty="0"/>
              <a:t> - 1</a:t>
            </a:r>
          </a:p>
          <a:p>
            <a:r>
              <a:rPr lang="ru-RU" sz="2400" dirty="0"/>
              <a:t>Ноутбук - 1</a:t>
            </a:r>
          </a:p>
          <a:p>
            <a:r>
              <a:rPr lang="ru-RU" sz="2400" dirty="0"/>
              <a:t>Принтер - 1</a:t>
            </a:r>
          </a:p>
          <a:p>
            <a:r>
              <a:rPr lang="ru-RU" sz="2400" dirty="0"/>
              <a:t>Доступ до </a:t>
            </a:r>
            <a:r>
              <a:rPr lang="ru-RU" sz="2400" dirty="0" err="1"/>
              <a:t>інтернету</a:t>
            </a:r>
            <a:r>
              <a:rPr lang="ru-RU" sz="2400" dirty="0"/>
              <a:t> - </a:t>
            </a:r>
            <a:r>
              <a:rPr lang="en-US" sz="2400" dirty="0"/>
              <a:t>WI-FI</a:t>
            </a:r>
          </a:p>
          <a:p>
            <a:r>
              <a:rPr lang="ru-RU" sz="2400" dirty="0" err="1"/>
              <a:t>Програмне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:</a:t>
            </a:r>
          </a:p>
          <a:p>
            <a:r>
              <a:rPr lang="en-US" sz="2400" dirty="0"/>
              <a:t>Microsoft office</a:t>
            </a:r>
          </a:p>
          <a:p>
            <a:r>
              <a:rPr lang="en-US" sz="2400" dirty="0"/>
              <a:t>Windows</a:t>
            </a:r>
          </a:p>
          <a:p>
            <a:r>
              <a:rPr lang="ru-RU" sz="2400" dirty="0" err="1"/>
              <a:t>Інформаційне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: </a:t>
            </a:r>
            <a:r>
              <a:rPr lang="ru-RU" sz="2400" dirty="0" err="1"/>
              <a:t>Інформаційно-освітнє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представлено сайтом закладу </a:t>
            </a:r>
            <a:r>
              <a:rPr lang="en-US" sz="2400" dirty="0">
                <a:hlinkClick r:id="rId5"/>
              </a:rPr>
              <a:t>http://veselka-gostomel.dytsadok.org.ua/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Гугл- </a:t>
            </a:r>
            <a:r>
              <a:rPr lang="ru-RU" sz="2400" b="1" dirty="0" err="1"/>
              <a:t>календар</a:t>
            </a:r>
            <a:r>
              <a:rPr lang="ru-RU" sz="2400" b="1" dirty="0"/>
              <a:t> для </a:t>
            </a:r>
            <a:r>
              <a:rPr lang="ru-RU" sz="2400" b="1" dirty="0" err="1"/>
              <a:t>співробітників</a:t>
            </a:r>
            <a:r>
              <a:rPr lang="ru-RU" sz="2400" b="1" dirty="0"/>
              <a:t>, </a:t>
            </a:r>
            <a:r>
              <a:rPr lang="ru-RU" sz="2400" b="1" dirty="0" err="1"/>
              <a:t>керівників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4024" r="10870"/>
          <a:stretch/>
        </p:blipFill>
        <p:spPr bwMode="auto">
          <a:xfrm>
            <a:off x="179512" y="1113168"/>
            <a:ext cx="8604448" cy="547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Семінар</a:t>
            </a:r>
            <a:r>
              <a:rPr lang="ru-RU" sz="2400" b="1" dirty="0"/>
              <a:t> (</a:t>
            </a:r>
            <a:r>
              <a:rPr lang="ru-RU" sz="2400" b="1" dirty="0" err="1" smtClean="0"/>
              <a:t>тренінг</a:t>
            </a:r>
            <a:r>
              <a:rPr lang="ru-RU" sz="2400" b="1" dirty="0" smtClean="0"/>
              <a:t>)</a:t>
            </a:r>
            <a:endParaRPr lang="ru-RU" sz="2400" dirty="0"/>
          </a:p>
          <a:p>
            <a:pPr algn="ctr"/>
            <a:r>
              <a:rPr lang="ru-RU" sz="2400" b="1" dirty="0" smtClean="0"/>
              <a:t>Гугл </a:t>
            </a:r>
            <a:r>
              <a:rPr lang="ru-RU" sz="2400" b="1" dirty="0"/>
              <a:t>диск – як </a:t>
            </a:r>
            <a:r>
              <a:rPr lang="ru-RU" sz="2400" b="1" dirty="0" err="1"/>
              <a:t>користуватися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Мета</a:t>
            </a:r>
            <a:r>
              <a:rPr lang="ru-RU" sz="2400" dirty="0"/>
              <a:t>: </a:t>
            </a:r>
            <a:r>
              <a:rPr lang="ru-RU" sz="2400" dirty="0" err="1"/>
              <a:t>навчити</a:t>
            </a:r>
            <a:r>
              <a:rPr lang="ru-RU" sz="2400" dirty="0"/>
              <a:t> </a:t>
            </a:r>
            <a:r>
              <a:rPr lang="ru-RU" sz="2400" dirty="0" err="1"/>
              <a:t>педагогів</a:t>
            </a:r>
            <a:r>
              <a:rPr lang="ru-RU" sz="2400" dirty="0"/>
              <a:t> закладу </a:t>
            </a:r>
            <a:r>
              <a:rPr lang="ru-RU" sz="2400" dirty="0" err="1"/>
              <a:t>користуватись</a:t>
            </a:r>
            <a:r>
              <a:rPr lang="ru-RU" sz="2400" dirty="0"/>
              <a:t> </a:t>
            </a:r>
            <a:r>
              <a:rPr lang="ru-RU" sz="2400" dirty="0" err="1"/>
              <a:t>гугл</a:t>
            </a:r>
            <a:r>
              <a:rPr lang="ru-RU" sz="2400" dirty="0"/>
              <a:t> диском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2"/>
          <a:stretch/>
        </p:blipFill>
        <p:spPr bwMode="auto">
          <a:xfrm>
            <a:off x="2051720" y="2249713"/>
            <a:ext cx="5550743" cy="44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231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Виробнича  (зі спеціалізації) практика</vt:lpstr>
      <vt:lpstr> Зміст </vt:lpstr>
      <vt:lpstr>   Загальні відомості про ЗДО </vt:lpstr>
      <vt:lpstr>   Моніторинг впровадження ІКТ в освітній установі</vt:lpstr>
      <vt:lpstr>     </vt:lpstr>
      <vt:lpstr>Презентация PowerPoint</vt:lpstr>
      <vt:lpstr>   Аналіз ІТ інфраструктури навчального закладу   </vt:lpstr>
      <vt:lpstr>Презентация PowerPoint</vt:lpstr>
      <vt:lpstr>Презентация PowerPoint</vt:lpstr>
      <vt:lpstr>Презентация PowerPoint</vt:lpstr>
      <vt:lpstr>  Методичні рекомендації  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 (зі спеціалізації) практика</dc:title>
  <dc:creator>Богдана</dc:creator>
  <cp:lastModifiedBy>User</cp:lastModifiedBy>
  <cp:revision>11</cp:revision>
  <dcterms:created xsi:type="dcterms:W3CDTF">2018-11-01T17:04:51Z</dcterms:created>
  <dcterms:modified xsi:type="dcterms:W3CDTF">2018-11-20T12:42:26Z</dcterms:modified>
</cp:coreProperties>
</file>