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55E1-C2E1-4373-B2AD-91D25C77F73A}" type="datetimeFigureOut">
              <a:rPr lang="uk-UA" smtClean="0"/>
              <a:t>06.12.2018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7688-21C3-48DE-A4BA-056B3CBB00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55E1-C2E1-4373-B2AD-91D25C77F73A}" type="datetimeFigureOut">
              <a:rPr lang="uk-UA" smtClean="0"/>
              <a:t>06.12.2018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7688-21C3-48DE-A4BA-056B3CBB00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55E1-C2E1-4373-B2AD-91D25C77F73A}" type="datetimeFigureOut">
              <a:rPr lang="uk-UA" smtClean="0"/>
              <a:t>06.12.2018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7688-21C3-48DE-A4BA-056B3CBB00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55E1-C2E1-4373-B2AD-91D25C77F73A}" type="datetimeFigureOut">
              <a:rPr lang="uk-UA" smtClean="0"/>
              <a:t>06.12.2018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7688-21C3-48DE-A4BA-056B3CBB00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55E1-C2E1-4373-B2AD-91D25C77F73A}" type="datetimeFigureOut">
              <a:rPr lang="uk-UA" smtClean="0"/>
              <a:t>06.12.2018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7688-21C3-48DE-A4BA-056B3CBB00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55E1-C2E1-4373-B2AD-91D25C77F73A}" type="datetimeFigureOut">
              <a:rPr lang="uk-UA" smtClean="0"/>
              <a:t>06.12.2018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7688-21C3-48DE-A4BA-056B3CBB00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55E1-C2E1-4373-B2AD-91D25C77F73A}" type="datetimeFigureOut">
              <a:rPr lang="uk-UA" smtClean="0"/>
              <a:t>06.12.2018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7688-21C3-48DE-A4BA-056B3CBB00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55E1-C2E1-4373-B2AD-91D25C77F73A}" type="datetimeFigureOut">
              <a:rPr lang="uk-UA" smtClean="0"/>
              <a:t>06.12.2018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7688-21C3-48DE-A4BA-056B3CBB00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55E1-C2E1-4373-B2AD-91D25C77F73A}" type="datetimeFigureOut">
              <a:rPr lang="uk-UA" smtClean="0"/>
              <a:t>06.12.2018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7688-21C3-48DE-A4BA-056B3CBB00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55E1-C2E1-4373-B2AD-91D25C77F73A}" type="datetimeFigureOut">
              <a:rPr lang="uk-UA" smtClean="0"/>
              <a:t>06.12.2018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7688-21C3-48DE-A4BA-056B3CBB00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55E1-C2E1-4373-B2AD-91D25C77F73A}" type="datetimeFigureOut">
              <a:rPr lang="uk-UA" smtClean="0"/>
              <a:t>06.12.2018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7688-21C3-48DE-A4BA-056B3CBB00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55E1-C2E1-4373-B2AD-91D25C77F73A}" type="datetimeFigureOut">
              <a:rPr lang="uk-UA" smtClean="0"/>
              <a:t>06.12.2018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7688-21C3-48DE-A4BA-056B3CBB004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Використання ІКТ в освіті. </a:t>
            </a:r>
            <a:r>
              <a:rPr lang="uk-UA" dirty="0" err="1" smtClean="0"/>
              <a:t>Онлайн</a:t>
            </a:r>
            <a:r>
              <a:rPr lang="uk-UA" dirty="0" smtClean="0"/>
              <a:t> навчання.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Підготував </a:t>
            </a:r>
            <a:r>
              <a:rPr lang="uk-UA" dirty="0" err="1" smtClean="0"/>
              <a:t>Дворнік</a:t>
            </a:r>
            <a:r>
              <a:rPr lang="uk-UA" dirty="0" smtClean="0"/>
              <a:t> Артур Олексійович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Навчальні ігри</a:t>
            </a:r>
            <a:endParaRPr lang="uk-UA" dirty="0"/>
          </a:p>
        </p:txBody>
      </p:sp>
      <p:pic>
        <p:nvPicPr>
          <p:cNvPr id="22530" name="Picture 2" descr="ÐÐ°ÑÑÐ¸Ð½ÐºÐ¸ Ð¿Ð¾ Ð·Ð°Ð¿ÑÐ¾ÑÑ Ð½Ð°Ð²ÑÐ°Ð»ÑÐ½Ñ ÑÐ³ÑÐ¸ Ð½Ð° ÐºÐ¾Ð¼Ð¿'ÑÑÐµÑ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672408" cy="3437374"/>
          </a:xfrm>
          <a:prstGeom prst="rect">
            <a:avLst/>
          </a:prstGeom>
          <a:noFill/>
        </p:spPr>
      </p:pic>
      <p:pic>
        <p:nvPicPr>
          <p:cNvPr id="22532" name="Picture 4" descr="ÐÐ°ÑÑÐ¸Ð½ÐºÐ¸ Ð¿Ð¾ Ð·Ð°Ð¿ÑÐ¾ÑÑ Ð½Ð°Ð²ÑÐ°Ð»ÑÐ½Ñ ÑÐ³ÑÐ¸ Ð½Ð° ÐºÐ¾Ð¼Ð¿'ÑÑÐµÑÑ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04864"/>
            <a:ext cx="4536504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Пошта</a:t>
            </a:r>
            <a:endParaRPr lang="uk-UA" dirty="0"/>
          </a:p>
        </p:txBody>
      </p:sp>
      <p:pic>
        <p:nvPicPr>
          <p:cNvPr id="23554" name="Picture 2" descr="ÐÐ°ÑÑÐ¸Ð½ÐºÐ¸ Ð¿Ð¾ Ð·Ð°Ð¿ÑÐ¾ÑÑ Ð¿Ð¾ÑÑ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3048000" cy="1828800"/>
          </a:xfrm>
          <a:prstGeom prst="rect">
            <a:avLst/>
          </a:prstGeom>
          <a:noFill/>
        </p:spPr>
      </p:pic>
      <p:pic>
        <p:nvPicPr>
          <p:cNvPr id="23556" name="Picture 4" descr="ÐÐ°ÑÑÐ¸Ð½ÐºÐ¸ Ð¿Ð¾ Ð·Ð°Ð¿ÑÐ¾ÑÑ Ð¿Ð¾ÑÑ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Диск</a:t>
            </a:r>
            <a:endParaRPr lang="uk-UA" dirty="0"/>
          </a:p>
        </p:txBody>
      </p:sp>
      <p:sp>
        <p:nvSpPr>
          <p:cNvPr id="24578" name="AutoShape 2" descr="ÐÐ°ÑÑÐ¸Ð½ÐºÐ¸ Ð¿Ð¾ Ð·Ð°Ð¿ÑÐ¾ÑÑ Ð³ÑÐ³Ð» Ð´Ð¸Ñ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7444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ÐÐ°ÑÑÐ¸Ð½ÐºÐ¸ Ð¿Ð¾ Ð·Ð°Ð¿ÑÐ¾ÑÑ Ð³ÑÐ³Ð» Ð´Ð¸Ñ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417646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ІКТ в освіті</a:t>
            </a:r>
            <a:endParaRPr lang="uk-UA" dirty="0"/>
          </a:p>
        </p:txBody>
      </p:sp>
      <p:pic>
        <p:nvPicPr>
          <p:cNvPr id="1028" name="Picture 4" descr="ÐÐ°ÑÑÐ¸Ð½ÐºÐ¸ Ð¿Ð¾ Ð·Ð°Ð¿ÑÐ¾ÑÑ ÐÐÐ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4440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Презентація</a:t>
            </a:r>
            <a:endParaRPr lang="uk-UA" dirty="0"/>
          </a:p>
        </p:txBody>
      </p:sp>
      <p:pic>
        <p:nvPicPr>
          <p:cNvPr id="15362" name="Picture 2" descr="ÐÐ°ÑÑÐ¸Ð½ÐºÐ¸ Ð¿Ð¾ Ð·Ð°Ð¿ÑÐ¾ÑÑ Ð¿ÑÐµÐ·ÐµÐ½ÑÐ°ÑÑ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8092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PowerPoint</a:t>
            </a:r>
            <a:endParaRPr lang="uk-UA" dirty="0"/>
          </a:p>
        </p:txBody>
      </p:sp>
      <p:pic>
        <p:nvPicPr>
          <p:cNvPr id="17410" name="Picture 2" descr="ÐÐ°ÑÑÐ¸Ð½ÐºÐ¸ Ð¿Ð¾ Ð·Ð°Ð¿ÑÐ¾ÑÑ Ð¿Ð¾Ð²ÐµÑ Ð¿Ð¾Ð¸Ð½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2493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Тестування</a:t>
            </a:r>
            <a:endParaRPr lang="uk-UA" dirty="0"/>
          </a:p>
        </p:txBody>
      </p:sp>
      <p:pic>
        <p:nvPicPr>
          <p:cNvPr id="16386" name="Picture 2" descr="ÐÐ°ÑÑÐ¸Ð½ÐºÐ¸ Ð¿Ð¾ Ð·Ð°Ð¿ÑÐ¾ÑÑ Ð¢ÐµÑÑÑÐ²Ð°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663406" cy="3960440"/>
          </a:xfrm>
          <a:prstGeom prst="rect">
            <a:avLst/>
          </a:prstGeom>
          <a:noFill/>
        </p:spPr>
      </p:pic>
      <p:pic>
        <p:nvPicPr>
          <p:cNvPr id="16388" name="Picture 4" descr="ÐÐ°ÑÑÐ¸Ð½ÐºÐ¸ Ð¿Ð¾ Ð·Ð°Ð¿ÑÐ¾ÑÑ Ð¢ÐµÑÑÑÐ²Ð°Ð½Ð½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3851920" cy="4149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 smtClean="0"/>
              <a:t>Test W2</a:t>
            </a:r>
            <a:endParaRPr lang="uk-UA" dirty="0"/>
          </a:p>
        </p:txBody>
      </p:sp>
      <p:pic>
        <p:nvPicPr>
          <p:cNvPr id="18436" name="Picture 4" descr="ÐÐ°ÑÑÐ¸Ð½ÐºÐ¸ Ð¿Ð¾ Ð·Ð°Ð¿ÑÐ¾ÑÑ test 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0104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endParaRPr lang="uk-UA" dirty="0"/>
          </a:p>
        </p:txBody>
      </p:sp>
      <p:pic>
        <p:nvPicPr>
          <p:cNvPr id="19458" name="Picture 2" descr="ÐÐ°ÑÑÐ¸Ð½ÐºÐ¸ Ð¿Ð¾ Ð·Ð°Ð¿ÑÐ¾ÑÑ kah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923928" cy="3960440"/>
          </a:xfrm>
          <a:prstGeom prst="rect">
            <a:avLst/>
          </a:prstGeom>
          <a:noFill/>
        </p:spPr>
      </p:pic>
      <p:pic>
        <p:nvPicPr>
          <p:cNvPr id="19460" name="Picture 4" descr="ÐÐ°ÑÑÐ¸Ð½ÐºÐ¸ Ð¿Ð¾ Ð·Ð°Ð¿ÑÐ¾ÑÑ kaho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44824"/>
            <a:ext cx="485098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Електронні тренажери</a:t>
            </a:r>
            <a:endParaRPr lang="uk-UA" dirty="0"/>
          </a:p>
        </p:txBody>
      </p:sp>
      <p:pic>
        <p:nvPicPr>
          <p:cNvPr id="20484" name="Picture 4" descr="ÐÐ°ÑÑÐ¸Ð½ÐºÐ¸ Ð¿Ð¾ Ð·Ð°Ð¿ÑÐ¾ÑÑ Ð¼Ð°ÑÐµÐ¼Ð°ÑÐ¸ÐºÐ° Ð´Ð¸ÑÐº ÑÐºÑÐ°ÑÐ½ÑÑÐº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32126"/>
            <a:ext cx="3744416" cy="4233178"/>
          </a:xfrm>
          <a:prstGeom prst="rect">
            <a:avLst/>
          </a:prstGeom>
          <a:noFill/>
        </p:spPr>
      </p:pic>
      <p:pic>
        <p:nvPicPr>
          <p:cNvPr id="20486" name="Picture 6" descr="ÐÐ°ÑÑÐ¸Ð½ÐºÐ¸ Ð¿Ð¾ Ð·Ð°Ð¿ÑÐ¾ÑÑ Ð¼Ð°ÑÐµÐ¼Ð°ÑÐ¸ÐºÐ° Ð´Ð¸ÑÐº ÑÐºÑÐ°ÑÐ½ÑÑÐºÐ¸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96044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Електронний журнал</a:t>
            </a:r>
            <a:endParaRPr lang="uk-U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1650" b="7476"/>
          <a:stretch>
            <a:fillRect/>
          </a:stretch>
        </p:blipFill>
        <p:spPr bwMode="auto">
          <a:xfrm>
            <a:off x="395536" y="1268760"/>
            <a:ext cx="84249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29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Використання ІКТ в освіті. Онлайн навчання.</vt:lpstr>
      <vt:lpstr>ІКТ в освіті</vt:lpstr>
      <vt:lpstr>Презентація</vt:lpstr>
      <vt:lpstr>PowerPoint</vt:lpstr>
      <vt:lpstr>Тестування</vt:lpstr>
      <vt:lpstr>Test W2</vt:lpstr>
      <vt:lpstr>Kahoot</vt:lpstr>
      <vt:lpstr>Електронні тренажери</vt:lpstr>
      <vt:lpstr>Електронний журнал</vt:lpstr>
      <vt:lpstr>Навчальні ігри</vt:lpstr>
      <vt:lpstr>Пошта</vt:lpstr>
      <vt:lpstr>Диск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ІКТ в освіті. Онлайн навчання.</dc:title>
  <dc:creator>Admin</dc:creator>
  <cp:lastModifiedBy>Admin</cp:lastModifiedBy>
  <cp:revision>7</cp:revision>
  <dcterms:created xsi:type="dcterms:W3CDTF">2018-12-06T08:38:45Z</dcterms:created>
  <dcterms:modified xsi:type="dcterms:W3CDTF">2018-12-06T09:40:58Z</dcterms:modified>
</cp:coreProperties>
</file>