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Результати опитування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Мають високий рівень. Вони з легкістю володіють комп’ютерними технологіями, використовують їх у своїй роботі та в повсякденному житті.</c:v>
                </c:pt>
                <c:pt idx="1">
                  <c:v>Мають середній рівень. Вміють користуватися деякими технологіями, але не використовують їх у своїй роботі. Мають труднощі у оволодінні новими ІКТ.</c:v>
                </c:pt>
                <c:pt idx="2">
                  <c:v>Мають низький рівень. Взагалі не вміють користуватися технологіями.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</c:v>
                </c:pt>
                <c:pt idx="2">
                  <c:v>0.02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CAC4-41F9-BE83-7432CB147C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98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25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02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4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11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1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518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45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2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6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0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2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47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41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2E91-D42A-45D8-834E-90A460D84830}" type="datetimeFigureOut">
              <a:rPr lang="uk-UA" smtClean="0"/>
              <a:t>17.11.2018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24836E-5B96-4057-B49B-71D3447225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ber.com/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forms/d/e/1FAIpQLSdGbUVlXedCOu5BhL_rTKSnikJRBg-pKfBibRrkpjRaMoPl5Q/viewfor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llagudympraktika.blogspo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065" y="1713157"/>
            <a:ext cx="11234058" cy="2262781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Виробнича                         (зі спеціалізації) практика в ДНЗ №215 ім. </a:t>
            </a:r>
            <a:r>
              <a:rPr lang="uk-UA" sz="6600" dirty="0" err="1" smtClean="0"/>
              <a:t>Т.Лубенця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3342" y="5046320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uk-UA" sz="3600" dirty="0" smtClean="0">
                <a:solidFill>
                  <a:schemeClr val="tx1"/>
                </a:solidFill>
              </a:rPr>
              <a:t>Студентка групи </a:t>
            </a:r>
            <a:r>
              <a:rPr lang="uk-UA" sz="3600" dirty="0" err="1" smtClean="0">
                <a:solidFill>
                  <a:schemeClr val="tx1"/>
                </a:solidFill>
              </a:rPr>
              <a:t>ДОм</a:t>
            </a:r>
            <a:r>
              <a:rPr lang="uk-UA" sz="3600" dirty="0" smtClean="0">
                <a:solidFill>
                  <a:schemeClr val="tx1"/>
                </a:solidFill>
              </a:rPr>
              <a:t> 2-17-2.0з</a:t>
            </a:r>
          </a:p>
          <a:p>
            <a:pPr algn="r"/>
            <a:r>
              <a:rPr lang="uk-UA" sz="3600" dirty="0" smtClean="0">
                <a:solidFill>
                  <a:schemeClr val="tx1"/>
                </a:solidFill>
              </a:rPr>
              <a:t>Гудим А.Г.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5" y="587829"/>
            <a:ext cx="981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Методичні </a:t>
            </a:r>
            <a:r>
              <a:rPr lang="uk-UA" sz="2800" b="1" dirty="0" smtClean="0"/>
              <a:t>рекомендації</a:t>
            </a:r>
          </a:p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i="1" u="sng" dirty="0"/>
              <a:t>Методичні рекомендації до проектування інформаційного освітнього середовища установи</a:t>
            </a:r>
            <a:r>
              <a:rPr lang="uk-UA" i="1" u="sng" dirty="0" smtClean="0"/>
              <a:t>:</a:t>
            </a:r>
            <a:endParaRPr lang="uk-UA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формування </a:t>
            </a:r>
            <a:r>
              <a:rPr lang="uk-UA" dirty="0" err="1"/>
              <a:t>медіатеки</a:t>
            </a:r>
            <a:r>
              <a:rPr lang="uk-UA" dirty="0"/>
              <a:t> та впровадження локальних мережних навчальних програмних комплексів;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створення єдиної інформаційної бази навчального закладу;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- створення індивідуальних портфоліо керівництва та педагогів;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- оновлення віртуального методичного кабінету;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надання користувачам регламентованого доступу до інформації. </a:t>
            </a:r>
            <a:endParaRPr lang="uk-UA" dirty="0" smtClean="0"/>
          </a:p>
          <a:p>
            <a:endParaRPr lang="uk-UA" dirty="0"/>
          </a:p>
          <a:p>
            <a:pPr algn="ctr"/>
            <a:r>
              <a:rPr lang="uk-UA" i="1" u="sng" dirty="0"/>
              <a:t>Методичні рекомендації до модернізації ІТ інфраструктури</a:t>
            </a:r>
            <a:r>
              <a:rPr lang="uk-UA" i="1" u="sng" dirty="0" smtClean="0"/>
              <a:t>: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оновити технічну базу;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створити умови для активного використання сучасних інформаційних технологій у педагогічному процесі;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використовувати якісні джерела – Інтернет-адреси, наукову літературу про застосування ІКТ в дошкільній освіті;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розширити інформаційну взаємодію з іншими навчальними закладами;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− створити сайт ДНЗ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17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637391"/>
            <a:ext cx="9836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i="1" u="sng" dirty="0">
                <a:solidFill>
                  <a:prstClr val="black"/>
                </a:solidFill>
              </a:rPr>
              <a:t>Методичні рекомендації до формування ІК- компетентності співробітників, вчителів, вихователів установи:</a:t>
            </a:r>
            <a:endParaRPr lang="uk-UA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здійснити моніторинг на визначення рівня володіння інформаційно-комунікаційними технологіями педагогічними працівниками ДНЗ;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проводити методичні заходи, семінари, тренінги щодо формування ІКТ-компетентності вихователів;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проводити індивідуальні консультації;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проводити заходи для педагогів ДНЗ щодо взаємодії з батьками шляхом використання Інтернет-технологій соціальних комунікацій;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направити педагогів на курси підвищення кваліфікації;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/>
                </a:solidFill>
              </a:rPr>
              <a:t>− проводити систематичні практичні заняття для вихователів для підвищення знань в користуванні ІКТ. 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0427" y="5016137"/>
            <a:ext cx="5711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/>
              <a:t>Дякую за увагу!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16795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5602" y="764581"/>
            <a:ext cx="61375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prstClr val="black"/>
                </a:solidFill>
              </a:rPr>
              <a:t>Заклад </a:t>
            </a:r>
            <a:r>
              <a:rPr lang="uk-UA" dirty="0">
                <a:solidFill>
                  <a:prstClr val="black"/>
                </a:solidFill>
              </a:rPr>
              <a:t>працює за освітньою програмою "Дитина</a:t>
            </a:r>
            <a:r>
              <a:rPr lang="uk-UA" dirty="0" smtClean="0">
                <a:solidFill>
                  <a:prstClr val="black"/>
                </a:solidFill>
              </a:rPr>
              <a:t>"</a:t>
            </a:r>
            <a:endParaRPr lang="uk-UA" dirty="0"/>
          </a:p>
          <a:p>
            <a:r>
              <a:rPr lang="uk-UA" b="1" dirty="0"/>
              <a:t>У закладі № 215 функціонує 12 груп: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- 4 групи молодшого віку (від 3-4 років)</a:t>
            </a:r>
            <a:br>
              <a:rPr lang="uk-UA" dirty="0"/>
            </a:br>
            <a:r>
              <a:rPr lang="uk-UA" dirty="0"/>
              <a:t>- 4 групи середнього віку (від 4-5 років)</a:t>
            </a:r>
            <a:br>
              <a:rPr lang="uk-UA" dirty="0"/>
            </a:br>
            <a:r>
              <a:rPr lang="uk-UA" dirty="0"/>
              <a:t>- 4 групи старшого віку (від 5-6 років</a:t>
            </a:r>
            <a:r>
              <a:rPr lang="uk-UA" dirty="0" smtClean="0"/>
              <a:t>)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В дошкільному закладі облаштовані приміщення: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- методичний кабінет;</a:t>
            </a:r>
            <a:br>
              <a:rPr lang="uk-UA" dirty="0"/>
            </a:br>
            <a:r>
              <a:rPr lang="uk-UA" dirty="0"/>
              <a:t>- медичний кабінет;</a:t>
            </a:r>
            <a:br>
              <a:rPr lang="uk-UA" dirty="0"/>
            </a:br>
            <a:r>
              <a:rPr lang="uk-UA" dirty="0"/>
              <a:t>- харчоблок;</a:t>
            </a:r>
            <a:br>
              <a:rPr lang="uk-UA" dirty="0"/>
            </a:br>
            <a:r>
              <a:rPr lang="uk-UA" dirty="0"/>
              <a:t>- музична зала;</a:t>
            </a:r>
            <a:br>
              <a:rPr lang="uk-UA" dirty="0"/>
            </a:br>
            <a:r>
              <a:rPr lang="uk-UA" dirty="0"/>
              <a:t>- спортивна зала;</a:t>
            </a:r>
            <a:br>
              <a:rPr lang="uk-UA" dirty="0"/>
            </a:br>
            <a:r>
              <a:rPr lang="uk-UA" dirty="0"/>
              <a:t>- ігрові майданчики для кожної вікової групи;</a:t>
            </a:r>
            <a:br>
              <a:rPr lang="uk-UA" dirty="0"/>
            </a:br>
            <a:r>
              <a:rPr lang="uk-UA" dirty="0"/>
              <a:t>- спортивний майданчик;</a:t>
            </a:r>
            <a:br>
              <a:rPr lang="uk-UA" dirty="0"/>
            </a:br>
            <a:r>
              <a:rPr lang="uk-UA" dirty="0"/>
              <a:t>- басейн;</a:t>
            </a:r>
            <a:br>
              <a:rPr lang="uk-UA" dirty="0"/>
            </a:br>
            <a:r>
              <a:rPr lang="uk-UA" dirty="0"/>
              <a:t>- комп'ютерний кабінет.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В закладі працюють психолог, вихователь - методист, музичні керівники, інструктор з плавання, інструктор з фізичної культури.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8" y="2689412"/>
            <a:ext cx="5395414" cy="4046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188" y="176753"/>
            <a:ext cx="5810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</a:rPr>
              <a:t>Загальні відомості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ДНЗ №215 імені Т. </a:t>
            </a:r>
            <a:r>
              <a:rPr lang="uk-UA" b="1" dirty="0" err="1">
                <a:solidFill>
                  <a:prstClr val="black"/>
                </a:solidFill>
              </a:rPr>
              <a:t>Лубенця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Адреса:</a:t>
            </a:r>
            <a:r>
              <a:rPr lang="uk-UA" dirty="0">
                <a:solidFill>
                  <a:prstClr val="black"/>
                </a:solidFill>
              </a:rPr>
              <a:t> місто Київ, вулиця </a:t>
            </a:r>
            <a:r>
              <a:rPr lang="uk-UA" dirty="0" err="1">
                <a:solidFill>
                  <a:prstClr val="black"/>
                </a:solidFill>
              </a:rPr>
              <a:t>Урлівська</a:t>
            </a:r>
            <a:r>
              <a:rPr lang="uk-UA" dirty="0">
                <a:solidFill>
                  <a:prstClr val="black"/>
                </a:solidFill>
              </a:rPr>
              <a:t>, 3-Г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 err="1">
                <a:solidFill>
                  <a:prstClr val="black"/>
                </a:solidFill>
              </a:rPr>
              <a:t>Тел</a:t>
            </a:r>
            <a:r>
              <a:rPr lang="uk-UA" b="1" dirty="0">
                <a:solidFill>
                  <a:prstClr val="black"/>
                </a:solidFill>
              </a:rPr>
              <a:t>.:</a:t>
            </a:r>
            <a:r>
              <a:rPr lang="uk-UA" dirty="0">
                <a:solidFill>
                  <a:prstClr val="black"/>
                </a:solidFill>
              </a:rPr>
              <a:t> +380 44 573 8970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pl-PL" b="1" dirty="0">
                <a:solidFill>
                  <a:prstClr val="black"/>
                </a:solidFill>
              </a:rPr>
              <a:t>Email:</a:t>
            </a:r>
            <a:r>
              <a:rPr lang="pl-PL" dirty="0">
                <a:solidFill>
                  <a:prstClr val="black"/>
                </a:solidFill>
              </a:rPr>
              <a:t> Veselka09@ukr.net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Режим роботи:</a:t>
            </a:r>
            <a:r>
              <a:rPr lang="uk-UA" dirty="0">
                <a:solidFill>
                  <a:prstClr val="black"/>
                </a:solidFill>
              </a:rPr>
              <a:t> пн - пт з 7.00 до 19.00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>Функціонує з 2007 року.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Директор: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>
                <a:solidFill>
                  <a:prstClr val="black"/>
                </a:solidFill>
              </a:rPr>
              <a:t>Разогрєєва</a:t>
            </a:r>
            <a:r>
              <a:rPr lang="uk-UA" dirty="0">
                <a:solidFill>
                  <a:prstClr val="black"/>
                </a:solidFill>
              </a:rPr>
              <a:t> Наталія </a:t>
            </a:r>
            <a:r>
              <a:rPr lang="uk-UA" dirty="0" err="1">
                <a:solidFill>
                  <a:prstClr val="black"/>
                </a:solidFill>
              </a:rPr>
              <a:t>Евгенівна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98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298" y="574766"/>
            <a:ext cx="101871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Аналіз освітньої політики з питань впровадження ІКТ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ІТ інфраструктура ДНЗ: 9 персональних комп’ютерів, 3 принтер-сканерів, 7 телевізорів, 7 аудіо-програвачів, 1 інтерактивна дошка.</a:t>
            </a:r>
            <a:br>
              <a:rPr lang="uk-UA" dirty="0"/>
            </a:br>
            <a:endParaRPr lang="uk-UA" dirty="0" smtClean="0"/>
          </a:p>
          <a:p>
            <a:r>
              <a:rPr lang="uk-UA" i="1" dirty="0" smtClean="0"/>
              <a:t>Застосування </a:t>
            </a:r>
            <a:r>
              <a:rPr lang="uk-UA" i="1" dirty="0"/>
              <a:t>ІКТ для реалізації таких завдань</a:t>
            </a:r>
            <a:r>
              <a:rPr lang="uk-UA" i="1" dirty="0" smtClean="0"/>
              <a:t>:</a:t>
            </a:r>
            <a:endParaRPr lang="uk-UA" dirty="0" smtClean="0"/>
          </a:p>
          <a:p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робота з документацією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підготовка до занять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розробка презентацій для проведення семінарів, тренінгів, метод-об’єднань, тощо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спілкування з батьками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обмін новинами з життя ДНЗ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робота в освітній мережі</a:t>
            </a:r>
            <a:br>
              <a:rPr lang="uk-UA" dirty="0"/>
            </a:br>
            <a:endParaRPr lang="uk-UA" dirty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i="1" dirty="0"/>
              <a:t>Засоби корпоративної комунікації:</a:t>
            </a:r>
            <a:r>
              <a:rPr lang="uk-UA" dirty="0"/>
              <a:t/>
            </a:r>
            <a:br>
              <a:rPr lang="uk-UA" dirty="0"/>
            </a:br>
            <a:r>
              <a:rPr lang="pl-PL" dirty="0"/>
              <a:t>E-mail: Veselka09@ukr.net</a:t>
            </a:r>
            <a:br>
              <a:rPr lang="pl-PL" dirty="0"/>
            </a:br>
            <a:r>
              <a:rPr lang="uk-UA" dirty="0"/>
              <a:t>Телефонний додаток: </a:t>
            </a:r>
            <a:r>
              <a:rPr lang="pl-PL" dirty="0"/>
              <a:t>Viber (</a:t>
            </a:r>
            <a:r>
              <a:rPr lang="pl-PL" dirty="0">
                <a:hlinkClick r:id="rId2"/>
              </a:rPr>
              <a:t>https://www.viber.com/ru/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84" y="352698"/>
            <a:ext cx="11956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створенно</a:t>
            </a:r>
            <a:r>
              <a:rPr lang="ru-RU" sz="2400" dirty="0"/>
              <a:t> анкету для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ІКТ </a:t>
            </a:r>
            <a:r>
              <a:rPr lang="ru-RU" sz="2400" dirty="0" err="1"/>
              <a:t>компетентності</a:t>
            </a:r>
            <a:r>
              <a:rPr lang="ru-RU" sz="2400" dirty="0"/>
              <a:t> </a:t>
            </a:r>
            <a:r>
              <a:rPr lang="ru-RU" sz="2400" dirty="0" err="1"/>
              <a:t>вихователів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Анкета: </a:t>
            </a:r>
            <a:r>
              <a:rPr lang="ru-RU" sz="2400" dirty="0">
                <a:hlinkClick r:id="rId2"/>
              </a:rPr>
              <a:t>https://docs.google.com/forms/d/e/1FAIpQLSdGbUVlXedCOu5BhL_rTKSnikJRBg-pKfBibRrkpjRaMoPl5Q/viewform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17" y="1922358"/>
            <a:ext cx="8621002" cy="48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0814111"/>
              </p:ext>
            </p:extLst>
          </p:nvPr>
        </p:nvGraphicFramePr>
        <p:xfrm>
          <a:off x="0" y="0"/>
          <a:ext cx="90264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17874" y="1582340"/>
            <a:ext cx="2884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i="1" dirty="0">
                <a:solidFill>
                  <a:prstClr val="black"/>
                </a:solidFill>
              </a:rPr>
              <a:t>Аналіз результатів анкетування показав, що рівень ІКТ компетентності вихователів є різним</a:t>
            </a:r>
            <a:r>
              <a:rPr lang="uk-UA" i="1" dirty="0" smtClean="0">
                <a:solidFill>
                  <a:prstClr val="black"/>
                </a:solidFill>
              </a:rPr>
              <a:t>.</a:t>
            </a:r>
          </a:p>
          <a:p>
            <a:pPr lvl="0" algn="ctr"/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i="1" dirty="0">
                <a:solidFill>
                  <a:prstClr val="black"/>
                </a:solidFill>
              </a:rPr>
              <a:t>Не дивлячись на все вище сказане, бажання вдосконалювати свої знання та навички присутні у всіх вихователів ДНЗ.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91440"/>
            <a:ext cx="1095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Створила блог "</a:t>
            </a:r>
            <a:r>
              <a:rPr lang="ru-RU" dirty="0" err="1"/>
              <a:t>Зростаємо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ІКТ у </a:t>
            </a:r>
            <a:r>
              <a:rPr lang="ru-RU" dirty="0" err="1"/>
              <a:t>навчально</a:t>
            </a:r>
            <a:r>
              <a:rPr lang="ru-RU" dirty="0"/>
              <a:t> - </a:t>
            </a:r>
            <a:r>
              <a:rPr lang="ru-RU" dirty="0" err="1"/>
              <a:t>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"</a:t>
            </a:r>
            <a:br>
              <a:rPr lang="ru-RU" dirty="0"/>
            </a:br>
            <a:r>
              <a:rPr lang="ru-RU" i="1" dirty="0" err="1"/>
              <a:t>Посилання</a:t>
            </a:r>
            <a:r>
              <a:rPr lang="ru-RU" i="1" dirty="0"/>
              <a:t> на блог: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https://allagudympraktika.blogspot.com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" y="736471"/>
            <a:ext cx="5543278" cy="3116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40" y="737771"/>
            <a:ext cx="5538651" cy="3113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" y="3956245"/>
            <a:ext cx="5543278" cy="2901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240" y="3956245"/>
            <a:ext cx="5538651" cy="29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692331"/>
            <a:ext cx="10079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У блозі я надала пам‘ятки до тем: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Сервіс </a:t>
            </a:r>
            <a:r>
              <a:rPr lang="en-US" dirty="0" smtClean="0"/>
              <a:t>PowToon</a:t>
            </a:r>
            <a:r>
              <a:rPr lang="ru-RU" dirty="0" smtClean="0"/>
              <a:t>;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Онлайн – дошка</a:t>
            </a:r>
            <a:r>
              <a:rPr lang="en-US" dirty="0" smtClean="0"/>
              <a:t> </a:t>
            </a:r>
            <a:r>
              <a:rPr lang="en-US" dirty="0" err="1" smtClean="0"/>
              <a:t>Padlet</a:t>
            </a:r>
            <a:r>
              <a:rPr lang="ru-RU" dirty="0" smtClean="0"/>
              <a:t>;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В</a:t>
            </a:r>
            <a:r>
              <a:rPr lang="ru-RU" dirty="0" err="1" smtClean="0"/>
              <a:t>имоги</a:t>
            </a:r>
            <a:r>
              <a:rPr lang="ru-RU" dirty="0"/>
              <a:t>  до  </a:t>
            </a:r>
            <a:r>
              <a:rPr lang="ru-RU" dirty="0" err="1"/>
              <a:t>організації</a:t>
            </a:r>
            <a:r>
              <a:rPr lang="ru-RU" dirty="0"/>
              <a:t>  занять  </a:t>
            </a:r>
            <a:r>
              <a:rPr lang="ru-RU" dirty="0" err="1"/>
              <a:t>дітей</a:t>
            </a:r>
            <a:r>
              <a:rPr lang="ru-RU" dirty="0"/>
              <a:t>  з </a:t>
            </a:r>
            <a:r>
              <a:rPr lang="ru-RU" dirty="0" err="1"/>
              <a:t>комп’ютером</a:t>
            </a:r>
            <a:r>
              <a:rPr lang="ru-RU" dirty="0"/>
              <a:t>  в  </a:t>
            </a:r>
            <a:r>
              <a:rPr lang="ru-RU" dirty="0" smtClean="0"/>
              <a:t>ДНЗ;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М</a:t>
            </a:r>
            <a:r>
              <a:rPr lang="ru-RU" dirty="0" err="1" smtClean="0"/>
              <a:t>етодичні</a:t>
            </a:r>
            <a:r>
              <a:rPr lang="ru-RU" dirty="0" smtClean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в </a:t>
            </a:r>
            <a:r>
              <a:rPr lang="ru-RU" dirty="0" err="1"/>
              <a:t>д</a:t>
            </a:r>
            <a:r>
              <a:rPr lang="ru-RU" dirty="0" err="1" smtClean="0"/>
              <a:t>ошкільному</a:t>
            </a:r>
            <a:r>
              <a:rPr lang="ru-RU" dirty="0" smtClean="0"/>
              <a:t>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 smtClean="0"/>
              <a:t>закладі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800" b="1" dirty="0" smtClean="0"/>
              <a:t>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додала </a:t>
            </a:r>
            <a:r>
              <a:rPr lang="ru-RU" sz="2800" b="1" dirty="0" err="1" smtClean="0"/>
              <a:t>корисн</a:t>
            </a:r>
            <a:r>
              <a:rPr lang="uk-UA" sz="2800" b="1" dirty="0" smtClean="0"/>
              <a:t>і </a:t>
            </a:r>
            <a:r>
              <a:rPr lang="ru-RU" sz="2800" b="1" dirty="0" err="1" smtClean="0"/>
              <a:t>посилання</a:t>
            </a:r>
            <a:r>
              <a:rPr lang="ru-RU" sz="2800" b="1" dirty="0" smtClean="0"/>
              <a:t> до тем: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Стаття</a:t>
            </a:r>
            <a:r>
              <a:rPr lang="ru-RU" dirty="0"/>
              <a:t> на тему </a:t>
            </a:r>
            <a:r>
              <a:rPr lang="ru-RU" dirty="0" smtClean="0"/>
              <a:t>«</a:t>
            </a:r>
            <a:r>
              <a:rPr lang="ru-RU" dirty="0" err="1" smtClean="0"/>
              <a:t>Інформаційно-комунікативні</a:t>
            </a:r>
            <a:r>
              <a:rPr lang="ru-RU" dirty="0" smtClean="0"/>
              <a:t>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 smtClean="0"/>
              <a:t>вихователя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«ІКТ </a:t>
            </a:r>
            <a:r>
              <a:rPr lang="ru-RU" dirty="0"/>
              <a:t>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Перспективне</a:t>
            </a:r>
            <a:r>
              <a:rPr lang="ru-RU" dirty="0" smtClean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у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smtClean="0"/>
              <a:t>закладу»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Відео</a:t>
            </a:r>
            <a:r>
              <a:rPr lang="ru-RU" dirty="0"/>
              <a:t> на тему:  "</a:t>
            </a:r>
            <a:r>
              <a:rPr lang="ru-RU" dirty="0" err="1"/>
              <a:t>Модернізація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методичної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 </a:t>
            </a:r>
            <a:r>
              <a:rPr lang="ru-RU" dirty="0" err="1"/>
              <a:t>засобами</a:t>
            </a:r>
            <a:r>
              <a:rPr lang="ru-RU" dirty="0"/>
              <a:t> ІКТ"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09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3" y="274320"/>
            <a:ext cx="1028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результатами </a:t>
            </a:r>
            <a:r>
              <a:rPr lang="ru-RU" dirty="0" err="1"/>
              <a:t>проведеного</a:t>
            </a:r>
            <a:r>
              <a:rPr lang="ru-RU" dirty="0"/>
              <a:t> </a:t>
            </a:r>
            <a:r>
              <a:rPr lang="ru-RU" dirty="0" err="1"/>
              <a:t>анкетування</a:t>
            </a:r>
            <a:r>
              <a:rPr lang="ru-RU" dirty="0"/>
              <a:t> та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вихователів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бесіди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 закладу та </a:t>
            </a:r>
            <a:r>
              <a:rPr lang="ru-RU" dirty="0" err="1"/>
              <a:t>вихователем</a:t>
            </a:r>
            <a:r>
              <a:rPr lang="ru-RU" dirty="0"/>
              <a:t>-методистом,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ряд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винести</a:t>
            </a:r>
            <a:r>
              <a:rPr lang="ru-RU" dirty="0"/>
              <a:t> на </a:t>
            </a:r>
            <a:r>
              <a:rPr lang="ru-RU" dirty="0" err="1"/>
              <a:t>семінар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вирішено</a:t>
            </a:r>
            <a:r>
              <a:rPr lang="ru-RU" dirty="0"/>
              <a:t> провести </a:t>
            </a:r>
            <a:r>
              <a:rPr lang="ru-RU" dirty="0" err="1"/>
              <a:t>семінар</a:t>
            </a:r>
            <a:r>
              <a:rPr lang="ru-RU" dirty="0"/>
              <a:t> на тему "Онлайн - </a:t>
            </a:r>
            <a:r>
              <a:rPr lang="ru-RU" dirty="0" err="1"/>
              <a:t>дошка</a:t>
            </a:r>
            <a:r>
              <a:rPr lang="ru-RU" dirty="0"/>
              <a:t> </a:t>
            </a:r>
            <a:r>
              <a:rPr lang="ru-RU" dirty="0" err="1"/>
              <a:t>Padlet</a:t>
            </a:r>
            <a:r>
              <a:rPr lang="ru-RU" dirty="0"/>
              <a:t>".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441" y="1474649"/>
            <a:ext cx="7115828" cy="53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942"/>
            <a:ext cx="5956663" cy="4585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66" y="2063929"/>
            <a:ext cx="6130834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233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Легкий дым</vt:lpstr>
      <vt:lpstr>Виробнича                         (зі спеціалізації) практика в ДНЗ №215 ім. Т.Лубенця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                        (зі спеціалізації) практика в ДНЗ №215 ім. Т.Лубенця</dc:title>
  <dc:creator>Катя</dc:creator>
  <cp:lastModifiedBy>Катя</cp:lastModifiedBy>
  <cp:revision>6</cp:revision>
  <dcterms:created xsi:type="dcterms:W3CDTF">2018-11-17T16:11:52Z</dcterms:created>
  <dcterms:modified xsi:type="dcterms:W3CDTF">2018-11-17T16:59:09Z</dcterms:modified>
</cp:coreProperties>
</file>