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1ADE-179D-4748-A0B6-2F411A7C122E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8885-71A0-4AE9-8724-2D9F90A8B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81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1ADE-179D-4748-A0B6-2F411A7C122E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8885-71A0-4AE9-8724-2D9F90A8B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2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1ADE-179D-4748-A0B6-2F411A7C122E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8885-71A0-4AE9-8724-2D9F90A8B5C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7400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1ADE-179D-4748-A0B6-2F411A7C122E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8885-71A0-4AE9-8724-2D9F90A8B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324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1ADE-179D-4748-A0B6-2F411A7C122E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8885-71A0-4AE9-8724-2D9F90A8B5C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7466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1ADE-179D-4748-A0B6-2F411A7C122E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8885-71A0-4AE9-8724-2D9F90A8B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700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1ADE-179D-4748-A0B6-2F411A7C122E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8885-71A0-4AE9-8724-2D9F90A8B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989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1ADE-179D-4748-A0B6-2F411A7C122E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8885-71A0-4AE9-8724-2D9F90A8B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7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1ADE-179D-4748-A0B6-2F411A7C122E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8885-71A0-4AE9-8724-2D9F90A8B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4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1ADE-179D-4748-A0B6-2F411A7C122E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8885-71A0-4AE9-8724-2D9F90A8B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7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1ADE-179D-4748-A0B6-2F411A7C122E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8885-71A0-4AE9-8724-2D9F90A8B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31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1ADE-179D-4748-A0B6-2F411A7C122E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8885-71A0-4AE9-8724-2D9F90A8B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77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1ADE-179D-4748-A0B6-2F411A7C122E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8885-71A0-4AE9-8724-2D9F90A8B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0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1ADE-179D-4748-A0B6-2F411A7C122E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8885-71A0-4AE9-8724-2D9F90A8B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1ADE-179D-4748-A0B6-2F411A7C122E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8885-71A0-4AE9-8724-2D9F90A8B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81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1ADE-179D-4748-A0B6-2F411A7C122E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8885-71A0-4AE9-8724-2D9F90A8B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25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11ADE-179D-4748-A0B6-2F411A7C122E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488885-71A0-4AE9-8724-2D9F90A8B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22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2836" y="2015837"/>
            <a:ext cx="9144000" cy="1972108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/>
              <a:t>Можливості використання онлайн навчання у школі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799" y="263093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Семінар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6" y="4319154"/>
            <a:ext cx="1905000" cy="190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065" y="4339286"/>
            <a:ext cx="2524125" cy="1533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760" y="4052763"/>
            <a:ext cx="2844078" cy="243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89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4963" y="473424"/>
            <a:ext cx="4238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/>
              <a:t>Міжнародний</a:t>
            </a:r>
            <a:r>
              <a:rPr lang="ru-RU" sz="2400" dirty="0"/>
              <a:t> </a:t>
            </a:r>
            <a:r>
              <a:rPr lang="ru-RU" sz="2400" dirty="0" err="1"/>
              <a:t>освітній</a:t>
            </a:r>
            <a:r>
              <a:rPr lang="ru-RU" sz="2400" dirty="0"/>
              <a:t> центр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82" y="1781337"/>
            <a:ext cx="10806113" cy="40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09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745" y="958931"/>
            <a:ext cx="7620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кого: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вчителів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Мова</a:t>
            </a:r>
            <a:r>
              <a:rPr lang="ru-RU" dirty="0"/>
              <a:t>: </a:t>
            </a:r>
            <a:r>
              <a:rPr lang="ru-RU" dirty="0" err="1"/>
              <a:t>українська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готує</a:t>
            </a:r>
            <a:r>
              <a:rPr lang="ru-RU" dirty="0"/>
              <a:t>: практики з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психології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сфер</a:t>
            </a:r>
          </a:p>
          <a:p>
            <a:endParaRPr lang="ru-RU" dirty="0"/>
          </a:p>
          <a:p>
            <a:r>
              <a:rPr lang="ru-RU" dirty="0" err="1"/>
              <a:t>Ціна</a:t>
            </a:r>
            <a:r>
              <a:rPr lang="ru-RU" dirty="0"/>
              <a:t>: </a:t>
            </a:r>
            <a:r>
              <a:rPr lang="ru-RU" dirty="0" err="1"/>
              <a:t>переважно</a:t>
            </a:r>
            <a:r>
              <a:rPr lang="ru-RU" dirty="0"/>
              <a:t> 200 </a:t>
            </a:r>
            <a:r>
              <a:rPr lang="ru-RU" dirty="0" err="1"/>
              <a:t>гривень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освітній</a:t>
            </a:r>
            <a:r>
              <a:rPr lang="ru-RU" dirty="0"/>
              <a:t> центр проводить </a:t>
            </a:r>
            <a:r>
              <a:rPr lang="ru-RU" dirty="0" err="1"/>
              <a:t>майстер-класи</a:t>
            </a:r>
            <a:r>
              <a:rPr lang="ru-RU" dirty="0"/>
              <a:t> та </a:t>
            </a:r>
            <a:r>
              <a:rPr lang="ru-RU" dirty="0" err="1"/>
              <a:t>тренінги</a:t>
            </a:r>
            <a:r>
              <a:rPr lang="ru-RU" dirty="0"/>
              <a:t> для </a:t>
            </a:r>
            <a:r>
              <a:rPr lang="ru-RU" dirty="0" err="1"/>
              <a:t>вчителів</a:t>
            </a:r>
            <a:r>
              <a:rPr lang="ru-RU" dirty="0"/>
              <a:t>. </a:t>
            </a:r>
            <a:r>
              <a:rPr lang="ru-RU" dirty="0" err="1"/>
              <a:t>Чимало</a:t>
            </a:r>
            <a:r>
              <a:rPr lang="ru-RU" dirty="0"/>
              <a:t> з них </a:t>
            </a:r>
            <a:r>
              <a:rPr lang="ru-RU" dirty="0" err="1"/>
              <a:t>присвячено</a:t>
            </a:r>
            <a:r>
              <a:rPr lang="ru-RU" dirty="0"/>
              <a:t> методикам </a:t>
            </a:r>
            <a:r>
              <a:rPr lang="ru-RU" dirty="0" err="1"/>
              <a:t>викладання</a:t>
            </a:r>
            <a:r>
              <a:rPr lang="ru-RU" dirty="0"/>
              <a:t> –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смартфонів</a:t>
            </a:r>
            <a:r>
              <a:rPr lang="ru-RU" dirty="0"/>
              <a:t> у </a:t>
            </a:r>
            <a:r>
              <a:rPr lang="ru-RU" dirty="0" err="1"/>
              <a:t>вивченні</a:t>
            </a:r>
            <a:r>
              <a:rPr lang="ru-RU" dirty="0"/>
              <a:t> </a:t>
            </a:r>
            <a:r>
              <a:rPr lang="de-DE" dirty="0"/>
              <a:t>STEM-</a:t>
            </a:r>
            <a:r>
              <a:rPr lang="ru-RU" dirty="0" err="1"/>
              <a:t>предметів</a:t>
            </a:r>
            <a:r>
              <a:rPr lang="ru-RU" dirty="0"/>
              <a:t>, </a:t>
            </a:r>
            <a:r>
              <a:rPr lang="ru-RU" dirty="0" err="1"/>
              <a:t>дослідницька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на уроках, </a:t>
            </a:r>
            <a:r>
              <a:rPr lang="ru-RU" dirty="0" err="1"/>
              <a:t>математичний</a:t>
            </a:r>
            <a:r>
              <a:rPr lang="ru-RU" dirty="0"/>
              <a:t> </a:t>
            </a:r>
            <a:r>
              <a:rPr lang="ru-RU" dirty="0" err="1"/>
              <a:t>сторітелінг</a:t>
            </a:r>
            <a:r>
              <a:rPr lang="ru-RU" dirty="0"/>
              <a:t>, </a:t>
            </a:r>
            <a:r>
              <a:rPr lang="ru-RU" dirty="0" err="1"/>
              <a:t>кейси</a:t>
            </a:r>
            <a:r>
              <a:rPr lang="ru-RU" dirty="0"/>
              <a:t> як метод </a:t>
            </a:r>
            <a:r>
              <a:rPr lang="ru-RU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8283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1426" y="251752"/>
            <a:ext cx="5333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10 онлайн-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знадобляться</a:t>
            </a:r>
            <a:r>
              <a:rPr lang="ru-RU" dirty="0"/>
              <a:t> на уроках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090" y="1084037"/>
            <a:ext cx="109589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Inspiration – </a:t>
            </a:r>
            <a:r>
              <a:rPr lang="ru-RU" dirty="0" err="1"/>
              <a:t>програма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візуалізувати</a:t>
            </a:r>
            <a:r>
              <a:rPr lang="ru-RU" dirty="0"/>
              <a:t>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. Разом з </a:t>
            </a:r>
            <a:r>
              <a:rPr lang="ru-RU" dirty="0" err="1"/>
              <a:t>учнями</a:t>
            </a:r>
            <a:r>
              <a:rPr lang="ru-RU" dirty="0"/>
              <a:t> на </a:t>
            </a:r>
            <a:r>
              <a:rPr lang="ru-RU" dirty="0" err="1"/>
              <a:t>заняттях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діаграми</a:t>
            </a:r>
            <a:r>
              <a:rPr lang="ru-RU" dirty="0"/>
              <a:t>, </a:t>
            </a:r>
            <a:r>
              <a:rPr lang="ru-RU" dirty="0" err="1"/>
              <a:t>картки</a:t>
            </a:r>
            <a:r>
              <a:rPr lang="ru-RU" dirty="0"/>
              <a:t> та </a:t>
            </a:r>
            <a:r>
              <a:rPr lang="ru-RU" dirty="0" err="1"/>
              <a:t>схеми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Plickers</a:t>
            </a:r>
            <a:r>
              <a:rPr lang="de-DE" dirty="0"/>
              <a:t> – </a:t>
            </a:r>
            <a:r>
              <a:rPr lang="ru-RU" dirty="0" err="1"/>
              <a:t>мобільний</a:t>
            </a:r>
            <a:r>
              <a:rPr lang="ru-RU" dirty="0"/>
              <a:t> </a:t>
            </a:r>
            <a:r>
              <a:rPr lang="ru-RU" dirty="0" err="1"/>
              <a:t>додаток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“</a:t>
            </a:r>
            <a:r>
              <a:rPr lang="ru-RU" dirty="0" err="1"/>
              <a:t>зчитує</a:t>
            </a:r>
            <a:r>
              <a:rPr lang="ru-RU" dirty="0"/>
              <a:t>”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картки</a:t>
            </a:r>
            <a:r>
              <a:rPr lang="ru-RU" dirty="0"/>
              <a:t> з </a:t>
            </a:r>
            <a:r>
              <a:rPr lang="ru-RU" dirty="0" err="1"/>
              <a:t>відповідями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за </a:t>
            </a:r>
            <a:r>
              <a:rPr lang="ru-RU" dirty="0" err="1"/>
              <a:t>лічені</a:t>
            </a:r>
            <a:r>
              <a:rPr lang="ru-RU" dirty="0"/>
              <a:t> </a:t>
            </a:r>
            <a:r>
              <a:rPr lang="ru-RU" dirty="0" err="1"/>
              <a:t>секунди</a:t>
            </a:r>
            <a:r>
              <a:rPr lang="ru-RU" dirty="0"/>
              <a:t> та </a:t>
            </a:r>
            <a:r>
              <a:rPr lang="ru-RU" dirty="0" err="1"/>
              <a:t>виводить</a:t>
            </a:r>
            <a:r>
              <a:rPr lang="ru-RU" dirty="0"/>
              <a:t> статистику на </a:t>
            </a:r>
            <a:r>
              <a:rPr lang="ru-RU" dirty="0" err="1"/>
              <a:t>екран</a:t>
            </a:r>
            <a:r>
              <a:rPr lang="ru-RU" dirty="0"/>
              <a:t> телефону </a:t>
            </a:r>
            <a:r>
              <a:rPr lang="ru-RU" dirty="0" err="1"/>
              <a:t>вчителя</a:t>
            </a:r>
            <a:r>
              <a:rPr lang="ru-RU" dirty="0"/>
              <a:t>. </a:t>
            </a:r>
            <a:r>
              <a:rPr lang="ru-RU" dirty="0" err="1"/>
              <a:t>Додаток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швидкої</a:t>
            </a:r>
            <a:r>
              <a:rPr lang="ru-RU" dirty="0"/>
              <a:t> </a:t>
            </a:r>
            <a:r>
              <a:rPr lang="ru-RU" dirty="0" err="1"/>
              <a:t>перевірки</a:t>
            </a:r>
            <a:r>
              <a:rPr lang="ru-RU" dirty="0"/>
              <a:t>, </a:t>
            </a:r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дізнатись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розуміють</a:t>
            </a:r>
            <a:r>
              <a:rPr lang="ru-RU" dirty="0"/>
              <a:t> </a:t>
            </a: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та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освоюють</a:t>
            </a:r>
            <a:r>
              <a:rPr lang="ru-RU" dirty="0"/>
              <a:t> 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Kahoot</a:t>
            </a:r>
            <a:r>
              <a:rPr lang="de-DE" dirty="0"/>
              <a:t>! – </a:t>
            </a:r>
            <a:r>
              <a:rPr lang="ru-RU" dirty="0" err="1"/>
              <a:t>навчальна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ігор</a:t>
            </a:r>
            <a:r>
              <a:rPr lang="ru-RU" dirty="0"/>
              <a:t>. Тут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серію</a:t>
            </a:r>
            <a:r>
              <a:rPr lang="ru-RU" dirty="0"/>
              <a:t> </a:t>
            </a:r>
            <a:r>
              <a:rPr lang="ru-RU" dirty="0" err="1"/>
              <a:t>запитань</a:t>
            </a:r>
            <a:r>
              <a:rPr lang="ru-RU" dirty="0"/>
              <a:t> з </a:t>
            </a:r>
            <a:r>
              <a:rPr lang="ru-RU" dirty="0" err="1"/>
              <a:t>кількома</a:t>
            </a:r>
            <a:r>
              <a:rPr lang="ru-RU" dirty="0"/>
              <a:t> </a:t>
            </a:r>
            <a:r>
              <a:rPr lang="ru-RU" dirty="0" err="1"/>
              <a:t>варіантами</a:t>
            </a:r>
            <a:r>
              <a:rPr lang="ru-RU" dirty="0"/>
              <a:t> </a:t>
            </a:r>
            <a:r>
              <a:rPr lang="ru-RU" dirty="0" err="1"/>
              <a:t>відповідей</a:t>
            </a:r>
            <a:r>
              <a:rPr lang="ru-RU" dirty="0"/>
              <a:t>. Формат і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запитань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автора. Є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додавати</a:t>
            </a:r>
            <a:r>
              <a:rPr lang="ru-RU" dirty="0"/>
              <a:t> </a:t>
            </a:r>
            <a:r>
              <a:rPr lang="ru-RU" dirty="0" err="1"/>
              <a:t>відео</a:t>
            </a:r>
            <a:r>
              <a:rPr lang="ru-RU" dirty="0"/>
              <a:t>, </a:t>
            </a:r>
            <a:r>
              <a:rPr lang="ru-RU" dirty="0" err="1"/>
              <a:t>зображення</a:t>
            </a:r>
            <a:r>
              <a:rPr lang="ru-RU" dirty="0"/>
              <a:t> та </a:t>
            </a:r>
            <a:r>
              <a:rPr lang="ru-RU" dirty="0" err="1"/>
              <a:t>діаграми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H5P – </a:t>
            </a:r>
            <a:r>
              <a:rPr lang="ru-RU" dirty="0" err="1"/>
              <a:t>полегшує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, </a:t>
            </a:r>
            <a:r>
              <a:rPr lang="ru-RU" dirty="0" err="1"/>
              <a:t>поширення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контенту і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de-DE" dirty="0"/>
              <a:t>HTML5,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інтерактивний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поділятиметься</a:t>
            </a:r>
            <a:r>
              <a:rPr lang="ru-RU" dirty="0"/>
              <a:t> на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: </a:t>
            </a:r>
            <a:r>
              <a:rPr lang="ru-RU" dirty="0" err="1"/>
              <a:t>ігри</a:t>
            </a:r>
            <a:r>
              <a:rPr lang="ru-RU" dirty="0"/>
              <a:t>, </a:t>
            </a:r>
            <a:r>
              <a:rPr lang="ru-RU" dirty="0" err="1"/>
              <a:t>мультимедіа</a:t>
            </a:r>
            <a:r>
              <a:rPr lang="ru-RU" dirty="0"/>
              <a:t>, </a:t>
            </a:r>
            <a:r>
              <a:rPr lang="ru-RU" dirty="0" err="1"/>
              <a:t>запитання</a:t>
            </a:r>
            <a:r>
              <a:rPr lang="ru-RU" dirty="0"/>
              <a:t> та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Poodll</a:t>
            </a:r>
            <a:r>
              <a:rPr lang="de-DE" dirty="0"/>
              <a:t> –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для </a:t>
            </a:r>
            <a:r>
              <a:rPr lang="ru-RU" dirty="0" err="1"/>
              <a:t>вчителів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, </a:t>
            </a:r>
            <a:r>
              <a:rPr lang="ru-RU" dirty="0" err="1"/>
              <a:t>створений</a:t>
            </a:r>
            <a:r>
              <a:rPr lang="ru-RU" dirty="0"/>
              <a:t> для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динамічних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одна з </a:t>
            </a:r>
            <a:r>
              <a:rPr lang="ru-RU" dirty="0" err="1"/>
              <a:t>технологій</a:t>
            </a:r>
            <a:r>
              <a:rPr lang="ru-RU" dirty="0"/>
              <a:t> онлайн </a:t>
            </a:r>
            <a:r>
              <a:rPr lang="ru-RU" dirty="0" err="1"/>
              <a:t>аудіо</a:t>
            </a:r>
            <a:r>
              <a:rPr lang="ru-RU" dirty="0"/>
              <a:t>- та </a:t>
            </a:r>
            <a:r>
              <a:rPr lang="ru-RU" dirty="0" err="1"/>
              <a:t>відеозйомки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доступні</a:t>
            </a:r>
            <a:r>
              <a:rPr lang="ru-RU" dirty="0"/>
              <a:t> для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986" y="5240308"/>
            <a:ext cx="3829050" cy="1190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608" y="4777356"/>
            <a:ext cx="1999818" cy="1999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833" y="503552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27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4" y="474345"/>
            <a:ext cx="87976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Poodll</a:t>
            </a:r>
            <a:r>
              <a:rPr lang="de-DE" dirty="0"/>
              <a:t> –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для </a:t>
            </a:r>
            <a:r>
              <a:rPr lang="ru-RU" dirty="0" err="1"/>
              <a:t>вчителів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, </a:t>
            </a:r>
            <a:r>
              <a:rPr lang="ru-RU" dirty="0" err="1"/>
              <a:t>створений</a:t>
            </a:r>
            <a:r>
              <a:rPr lang="ru-RU" dirty="0"/>
              <a:t> для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динамічних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одна з </a:t>
            </a:r>
            <a:r>
              <a:rPr lang="ru-RU" dirty="0" err="1"/>
              <a:t>технологій</a:t>
            </a:r>
            <a:r>
              <a:rPr lang="ru-RU" dirty="0"/>
              <a:t> онлайн </a:t>
            </a:r>
            <a:r>
              <a:rPr lang="ru-RU" dirty="0" err="1"/>
              <a:t>аудіо</a:t>
            </a:r>
            <a:r>
              <a:rPr lang="ru-RU" dirty="0"/>
              <a:t>- та </a:t>
            </a:r>
            <a:r>
              <a:rPr lang="ru-RU" dirty="0" err="1"/>
              <a:t>відеозйомки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доступні</a:t>
            </a:r>
            <a:r>
              <a:rPr lang="ru-RU" dirty="0"/>
              <a:t> для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TurnItIn</a:t>
            </a:r>
            <a:r>
              <a:rPr lang="de-DE" dirty="0"/>
              <a:t> – </a:t>
            </a:r>
            <a:r>
              <a:rPr lang="ru-RU" dirty="0" err="1"/>
              <a:t>інструмент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педагогам </a:t>
            </a:r>
            <a:r>
              <a:rPr lang="ru-RU" dirty="0" err="1"/>
              <a:t>перевіряти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на </a:t>
            </a:r>
            <a:r>
              <a:rPr lang="ru-RU" dirty="0" err="1"/>
              <a:t>наявність</a:t>
            </a:r>
            <a:r>
              <a:rPr lang="ru-RU" dirty="0"/>
              <a:t> неправильного </a:t>
            </a:r>
            <a:r>
              <a:rPr lang="ru-RU" dirty="0" err="1"/>
              <a:t>цитування</a:t>
            </a:r>
            <a:r>
              <a:rPr lang="ru-RU" dirty="0"/>
              <a:t> та </a:t>
            </a:r>
            <a:r>
              <a:rPr lang="ru-RU" dirty="0" err="1"/>
              <a:t>плагіату</a:t>
            </a:r>
            <a:r>
              <a:rPr lang="ru-RU" dirty="0"/>
              <a:t>.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порівнює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найточнішою</a:t>
            </a:r>
            <a:r>
              <a:rPr lang="ru-RU" dirty="0"/>
              <a:t> базою </a:t>
            </a:r>
            <a:r>
              <a:rPr lang="ru-RU" dirty="0" err="1"/>
              <a:t>даних</a:t>
            </a:r>
            <a:r>
              <a:rPr lang="ru-RU" dirty="0"/>
              <a:t> для </a:t>
            </a:r>
            <a:r>
              <a:rPr lang="ru-RU" dirty="0" err="1"/>
              <a:t>порівняння</a:t>
            </a:r>
            <a:r>
              <a:rPr lang="ru-RU" dirty="0"/>
              <a:t> </a:t>
            </a:r>
            <a:r>
              <a:rPr lang="ru-RU" dirty="0" err="1"/>
              <a:t>текстів</a:t>
            </a:r>
            <a:r>
              <a:rPr lang="ru-RU" dirty="0"/>
              <a:t>. </a:t>
            </a:r>
            <a:r>
              <a:rPr lang="de-DE" dirty="0" err="1"/>
              <a:t>Turnitin</a:t>
            </a:r>
            <a:r>
              <a:rPr lang="de-DE" dirty="0"/>
              <a:t> </a:t>
            </a:r>
            <a:r>
              <a:rPr lang="ru-RU" dirty="0" err="1"/>
              <a:t>вказує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збігається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змістом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педагогам </a:t>
            </a:r>
            <a:r>
              <a:rPr lang="ru-RU" dirty="0" err="1"/>
              <a:t>дізнатися</a:t>
            </a:r>
            <a:r>
              <a:rPr lang="ru-RU" dirty="0"/>
              <a:t>, яка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письмової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не </a:t>
            </a:r>
            <a:r>
              <a:rPr lang="ru-RU" dirty="0" err="1"/>
              <a:t>оригінальна</a:t>
            </a:r>
            <a:r>
              <a:rPr lang="ru-RU" dirty="0"/>
              <a:t>. </a:t>
            </a:r>
            <a:r>
              <a:rPr lang="ru-RU" dirty="0" err="1"/>
              <a:t>Збіг</a:t>
            </a:r>
            <a:r>
              <a:rPr lang="ru-RU" dirty="0"/>
              <a:t> </a:t>
            </a:r>
            <a:r>
              <a:rPr lang="ru-RU" dirty="0" err="1"/>
              <a:t>виділяється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кольорами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зазначенням</a:t>
            </a:r>
            <a:r>
              <a:rPr lang="ru-RU" dirty="0"/>
              <a:t> </a:t>
            </a:r>
            <a:r>
              <a:rPr lang="ru-RU" dirty="0" err="1"/>
              <a:t>оригінальних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Moodle</a:t>
            </a:r>
            <a:r>
              <a:rPr lang="de-DE" dirty="0"/>
              <a:t> – </a:t>
            </a:r>
            <a:r>
              <a:rPr lang="ru-RU" dirty="0"/>
              <a:t>платформа для </a:t>
            </a:r>
            <a:r>
              <a:rPr lang="ru-RU" dirty="0" err="1"/>
              <a:t>навчання</a:t>
            </a:r>
            <a:r>
              <a:rPr lang="ru-RU" dirty="0"/>
              <a:t>, яка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викладачам</a:t>
            </a:r>
            <a:r>
              <a:rPr lang="ru-RU" dirty="0"/>
              <a:t>, </a:t>
            </a:r>
            <a:r>
              <a:rPr lang="ru-RU" dirty="0" err="1"/>
              <a:t>учням</a:t>
            </a:r>
            <a:r>
              <a:rPr lang="ru-RU" dirty="0"/>
              <a:t> та </a:t>
            </a:r>
            <a:r>
              <a:rPr lang="ru-RU" dirty="0" err="1"/>
              <a:t>адміністраторам</a:t>
            </a:r>
            <a:r>
              <a:rPr lang="ru-RU" dirty="0"/>
              <a:t> </a:t>
            </a:r>
            <a:r>
              <a:rPr lang="ru-RU" dirty="0" err="1"/>
              <a:t>розвинутий</a:t>
            </a:r>
            <a:r>
              <a:rPr lang="ru-RU" dirty="0"/>
              <a:t>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для </a:t>
            </a:r>
            <a:r>
              <a:rPr lang="ru-RU" dirty="0" err="1"/>
              <a:t>комп’ютеризованого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й </a:t>
            </a:r>
            <a:r>
              <a:rPr lang="ru-RU" dirty="0" err="1"/>
              <a:t>дистанційного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Open </a:t>
            </a:r>
            <a:r>
              <a:rPr lang="de-DE" dirty="0" err="1"/>
              <a:t>edX</a:t>
            </a:r>
            <a:r>
              <a:rPr lang="de-DE" dirty="0"/>
              <a:t> – </a:t>
            </a:r>
            <a:r>
              <a:rPr lang="ru-RU" dirty="0" err="1"/>
              <a:t>безкоштовна</a:t>
            </a:r>
            <a:r>
              <a:rPr lang="ru-RU" dirty="0"/>
              <a:t> система </a:t>
            </a:r>
            <a:r>
              <a:rPr lang="ru-RU" dirty="0" err="1"/>
              <a:t>керування</a:t>
            </a:r>
            <a:r>
              <a:rPr lang="ru-RU" dirty="0"/>
              <a:t> курсами. Платформу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/>
              <a:t>відкритих</a:t>
            </a:r>
            <a:r>
              <a:rPr lang="ru-RU" dirty="0"/>
              <a:t> онлайн-</a:t>
            </a:r>
            <a:r>
              <a:rPr lang="ru-RU" dirty="0" err="1"/>
              <a:t>курсів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для невеликих </a:t>
            </a:r>
            <a:r>
              <a:rPr lang="ru-RU" dirty="0" err="1"/>
              <a:t>класів</a:t>
            </a:r>
            <a:r>
              <a:rPr lang="ru-RU" dirty="0"/>
              <a:t> та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модулів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118" y="270934"/>
            <a:ext cx="2450956" cy="24168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240" y="5314950"/>
            <a:ext cx="2962275" cy="1543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340475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0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0035" y="972694"/>
            <a:ext cx="7620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Онлайн-</a:t>
            </a:r>
            <a:r>
              <a:rPr lang="ru-RU" sz="2400" dirty="0" err="1"/>
              <a:t>освіта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справжній</a:t>
            </a:r>
            <a:r>
              <a:rPr lang="ru-RU" sz="2400" dirty="0"/>
              <a:t> </a:t>
            </a:r>
            <a:r>
              <a:rPr lang="ru-RU" sz="2400" dirty="0" err="1"/>
              <a:t>світовий</a:t>
            </a:r>
            <a:r>
              <a:rPr lang="ru-RU" sz="2400" dirty="0"/>
              <a:t> тренд, і в </a:t>
            </a:r>
            <a:r>
              <a:rPr lang="ru-RU" sz="2400" dirty="0" err="1"/>
              <a:t>Україні</a:t>
            </a:r>
            <a:r>
              <a:rPr lang="ru-RU" sz="2400" dirty="0"/>
              <a:t> є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організацій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підхопили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та </a:t>
            </a:r>
            <a:r>
              <a:rPr lang="ru-RU" sz="2400" dirty="0" err="1"/>
              <a:t>пропонують</a:t>
            </a:r>
            <a:r>
              <a:rPr lang="ru-RU" sz="2400" dirty="0"/>
              <a:t> </a:t>
            </a:r>
            <a:r>
              <a:rPr lang="ru-RU" sz="2400" dirty="0" err="1"/>
              <a:t>якісний</a:t>
            </a:r>
            <a:r>
              <a:rPr lang="ru-RU" sz="2400" dirty="0"/>
              <a:t> </a:t>
            </a:r>
            <a:r>
              <a:rPr lang="ru-RU" sz="2400" dirty="0" err="1"/>
              <a:t>відеоконтент</a:t>
            </a:r>
            <a:r>
              <a:rPr lang="ru-RU" sz="2400" dirty="0"/>
              <a:t>.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переваг</a:t>
            </a:r>
            <a:r>
              <a:rPr lang="ru-RU" sz="2400" dirty="0"/>
              <a:t> такого </a:t>
            </a:r>
            <a:r>
              <a:rPr lang="ru-RU" sz="2400" dirty="0" err="1"/>
              <a:t>навчання</a:t>
            </a:r>
            <a:r>
              <a:rPr lang="ru-RU" sz="2400" dirty="0"/>
              <a:t> –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проходити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будь-де і будь-коли. Головне – доступ до </a:t>
            </a:r>
            <a:r>
              <a:rPr lang="ru-RU" sz="2400" dirty="0" err="1"/>
              <a:t>інтернету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/>
              <a:t>До </a:t>
            </a:r>
            <a:r>
              <a:rPr lang="ru-RU" sz="2400" dirty="0" err="1"/>
              <a:t>речі</a:t>
            </a:r>
            <a:r>
              <a:rPr lang="ru-RU" sz="2400" dirty="0"/>
              <a:t>, перегляд </a:t>
            </a:r>
            <a:r>
              <a:rPr lang="ru-RU" sz="2400" dirty="0" err="1"/>
              <a:t>лекцій</a:t>
            </a:r>
            <a:r>
              <a:rPr lang="ru-RU" sz="2400" dirty="0"/>
              <a:t> в </a:t>
            </a:r>
            <a:r>
              <a:rPr lang="ru-RU" sz="2400" dirty="0" err="1"/>
              <a:t>онлайні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стати не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інструментом</a:t>
            </a:r>
            <a:r>
              <a:rPr lang="ru-RU" sz="2400" dirty="0"/>
              <a:t> </a:t>
            </a:r>
            <a:r>
              <a:rPr lang="ru-RU" sz="2400" dirty="0" err="1"/>
              <a:t>вашого</a:t>
            </a:r>
            <a:r>
              <a:rPr lang="ru-RU" sz="2400" dirty="0"/>
              <a:t> </a:t>
            </a:r>
            <a:r>
              <a:rPr lang="ru-RU" sz="2400" dirty="0" err="1"/>
              <a:t>професійного</a:t>
            </a:r>
            <a:r>
              <a:rPr lang="ru-RU" sz="2400" dirty="0"/>
              <a:t> </a:t>
            </a:r>
            <a:r>
              <a:rPr lang="ru-RU" sz="2400" dirty="0" err="1"/>
              <a:t>зростання</a:t>
            </a:r>
            <a:r>
              <a:rPr lang="ru-RU" sz="2400" dirty="0"/>
              <a:t>, а й </a:t>
            </a:r>
            <a:r>
              <a:rPr lang="ru-RU" sz="2400" dirty="0" err="1"/>
              <a:t>допомогою</a:t>
            </a:r>
            <a:r>
              <a:rPr lang="ru-RU" sz="2400" dirty="0"/>
              <a:t> в </a:t>
            </a:r>
            <a:r>
              <a:rPr lang="ru-RU" sz="2400" dirty="0" err="1"/>
              <a:t>проведенні</a:t>
            </a:r>
            <a:r>
              <a:rPr lang="ru-RU" sz="2400" dirty="0"/>
              <a:t> занять. 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ви</a:t>
            </a:r>
            <a:r>
              <a:rPr lang="ru-RU" sz="2400" dirty="0"/>
              <a:t> можете </a:t>
            </a:r>
            <a:r>
              <a:rPr lang="ru-RU" sz="2400" dirty="0" err="1"/>
              <a:t>переглядати</a:t>
            </a:r>
            <a:r>
              <a:rPr lang="ru-RU" sz="2400" dirty="0"/>
              <a:t> </a:t>
            </a:r>
            <a:r>
              <a:rPr lang="ru-RU" sz="2400" dirty="0" err="1"/>
              <a:t>відео</a:t>
            </a:r>
            <a:r>
              <a:rPr lang="ru-RU" sz="2400" dirty="0"/>
              <a:t> на </a:t>
            </a:r>
            <a:r>
              <a:rPr lang="ru-RU" sz="2400" dirty="0" err="1"/>
              <a:t>уроці</a:t>
            </a:r>
            <a:r>
              <a:rPr lang="ru-RU" sz="2400" dirty="0"/>
              <a:t> разом з </a:t>
            </a:r>
            <a:r>
              <a:rPr lang="ru-RU" sz="2400" dirty="0" err="1"/>
              <a:t>учнями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задавати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як </a:t>
            </a:r>
            <a:r>
              <a:rPr lang="ru-RU" sz="2400" dirty="0" err="1"/>
              <a:t>домашнє</a:t>
            </a:r>
            <a:r>
              <a:rPr lang="ru-RU" sz="2400" dirty="0"/>
              <a:t> </a:t>
            </a:r>
            <a:r>
              <a:rPr lang="ru-RU" sz="2400" dirty="0" err="1"/>
              <a:t>завдання</a:t>
            </a:r>
            <a:r>
              <a:rPr lang="ru-RU" sz="2400" dirty="0"/>
              <a:t> з </a:t>
            </a:r>
            <a:r>
              <a:rPr lang="ru-RU" sz="2400" dirty="0" err="1"/>
              <a:t>подальшим</a:t>
            </a:r>
            <a:r>
              <a:rPr lang="ru-RU" sz="2400" dirty="0"/>
              <a:t> </a:t>
            </a:r>
            <a:r>
              <a:rPr lang="ru-RU" sz="2400" dirty="0" err="1"/>
              <a:t>обговоренням</a:t>
            </a:r>
            <a:r>
              <a:rPr lang="ru-RU" sz="2400" dirty="0"/>
              <a:t> у </a:t>
            </a:r>
            <a:r>
              <a:rPr lang="ru-RU" sz="2400" dirty="0" err="1"/>
              <a:t>класі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610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346" y="263236"/>
            <a:ext cx="4596382" cy="30657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8873" y="709827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Для кого: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вчителів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Мова</a:t>
            </a:r>
            <a:r>
              <a:rPr lang="ru-RU" dirty="0"/>
              <a:t>: </a:t>
            </a:r>
            <a:r>
              <a:rPr lang="ru-RU" dirty="0" err="1"/>
              <a:t>українська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готує</a:t>
            </a:r>
            <a:r>
              <a:rPr lang="ru-RU" dirty="0"/>
              <a:t>: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науковці</a:t>
            </a:r>
            <a:r>
              <a:rPr lang="ru-RU" dirty="0"/>
              <a:t>, </a:t>
            </a:r>
            <a:r>
              <a:rPr lang="ru-RU" dirty="0" err="1"/>
              <a:t>вчителі</a:t>
            </a:r>
            <a:r>
              <a:rPr lang="ru-RU" dirty="0"/>
              <a:t>, практики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Ціна</a:t>
            </a:r>
            <a:r>
              <a:rPr lang="ru-RU" dirty="0"/>
              <a:t>: </a:t>
            </a:r>
            <a:r>
              <a:rPr lang="ru-RU" dirty="0" err="1"/>
              <a:t>безкоштовно</a:t>
            </a:r>
            <a:r>
              <a:rPr lang="ru-RU" dirty="0"/>
              <a:t> (</a:t>
            </a:r>
            <a:r>
              <a:rPr lang="ru-RU" dirty="0" err="1"/>
              <a:t>включно</a:t>
            </a:r>
            <a:r>
              <a:rPr lang="ru-RU" dirty="0"/>
              <a:t> з </a:t>
            </a:r>
            <a:r>
              <a:rPr lang="ru-RU" dirty="0" err="1"/>
              <a:t>сертифікатами</a:t>
            </a:r>
            <a:r>
              <a:rPr lang="ru-RU" dirty="0"/>
              <a:t>)</a:t>
            </a:r>
          </a:p>
          <a:p>
            <a:endParaRPr lang="ru-RU" dirty="0"/>
          </a:p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студія</a:t>
            </a:r>
            <a:r>
              <a:rPr lang="ru-RU" dirty="0"/>
              <a:t> онлайн-</a:t>
            </a:r>
            <a:r>
              <a:rPr lang="ru-RU" dirty="0" err="1"/>
              <a:t>освіти</a:t>
            </a:r>
            <a:r>
              <a:rPr lang="ru-RU" dirty="0"/>
              <a:t>, яка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виробництвом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онлайн-</a:t>
            </a:r>
            <a:r>
              <a:rPr lang="ru-RU" dirty="0" err="1"/>
              <a:t>курсів</a:t>
            </a:r>
            <a:r>
              <a:rPr lang="ru-RU" dirty="0"/>
              <a:t>. </a:t>
            </a:r>
            <a:r>
              <a:rPr lang="ru-RU" dirty="0" err="1"/>
              <a:t>Загальнодоступних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 тут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небагато</a:t>
            </a:r>
            <a:r>
              <a:rPr lang="ru-RU" dirty="0"/>
              <a:t>, але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de-DE" dirty="0" err="1"/>
              <a:t>EdEra</a:t>
            </a:r>
            <a:r>
              <a:rPr lang="de-DE" dirty="0"/>
              <a:t> </a:t>
            </a:r>
            <a:r>
              <a:rPr lang="ru-RU" dirty="0"/>
              <a:t>часто </a:t>
            </a:r>
            <a:r>
              <a:rPr lang="ru-RU" dirty="0" err="1"/>
              <a:t>співпрацює</a:t>
            </a:r>
            <a:r>
              <a:rPr lang="ru-RU" dirty="0"/>
              <a:t> з </a:t>
            </a:r>
            <a:r>
              <a:rPr lang="ru-RU" dirty="0" err="1"/>
              <a:t>Міністерством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науки, </a:t>
            </a:r>
            <a:r>
              <a:rPr lang="ru-RU" dirty="0" err="1"/>
              <a:t>тож</a:t>
            </a:r>
            <a:r>
              <a:rPr lang="ru-RU" dirty="0"/>
              <a:t> тут є </a:t>
            </a:r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, </a:t>
            </a:r>
            <a:r>
              <a:rPr lang="ru-RU" dirty="0" err="1"/>
              <a:t>створених</a:t>
            </a:r>
            <a:r>
              <a:rPr lang="ru-RU" dirty="0"/>
              <a:t> </a:t>
            </a:r>
            <a:r>
              <a:rPr lang="ru-RU" dirty="0" err="1"/>
              <a:t>спільно</a:t>
            </a:r>
            <a:r>
              <a:rPr lang="ru-RU" dirty="0"/>
              <a:t> з МОН: для </a:t>
            </a:r>
            <a:r>
              <a:rPr lang="ru-RU" dirty="0" err="1"/>
              <a:t>вчителів</a:t>
            </a:r>
            <a:r>
              <a:rPr lang="ru-RU" dirty="0"/>
              <a:t> </a:t>
            </a:r>
            <a:r>
              <a:rPr lang="ru-RU" dirty="0" err="1"/>
              <a:t>початкової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(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методик </a:t>
            </a:r>
            <a:r>
              <a:rPr lang="ru-RU" dirty="0" err="1"/>
              <a:t>викладання</a:t>
            </a:r>
            <a:r>
              <a:rPr lang="ru-RU" dirty="0"/>
              <a:t> – для </a:t>
            </a:r>
            <a:r>
              <a:rPr lang="ru-RU" dirty="0" err="1"/>
              <a:t>вчителів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візьмуть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класи</a:t>
            </a:r>
            <a:r>
              <a:rPr lang="ru-RU" dirty="0"/>
              <a:t> у 2018/2019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проходити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курс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охочі</a:t>
            </a:r>
            <a:r>
              <a:rPr lang="ru-RU" dirty="0"/>
              <a:t>), про </a:t>
            </a:r>
            <a:r>
              <a:rPr lang="ru-RU" dirty="0" err="1"/>
              <a:t>оновлені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початкової</a:t>
            </a:r>
            <a:r>
              <a:rPr lang="ru-RU" dirty="0"/>
              <a:t> та </a:t>
            </a:r>
            <a:r>
              <a:rPr lang="ru-RU" dirty="0" err="1"/>
              <a:t>базової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505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09" y="1100571"/>
            <a:ext cx="8001000" cy="5238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1781" y="304801"/>
            <a:ext cx="3519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Prometheus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6612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707" y="1486279"/>
            <a:ext cx="989214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кого: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вчителів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Мова</a:t>
            </a:r>
            <a:r>
              <a:rPr lang="ru-RU" dirty="0"/>
              <a:t>: </a:t>
            </a:r>
            <a:r>
              <a:rPr lang="ru-RU" dirty="0" err="1"/>
              <a:t>українська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готує</a:t>
            </a:r>
            <a:r>
              <a:rPr lang="ru-RU" dirty="0"/>
              <a:t>: </a:t>
            </a:r>
            <a:r>
              <a:rPr lang="ru-RU" dirty="0" err="1"/>
              <a:t>викладачі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вишів</a:t>
            </a:r>
            <a:r>
              <a:rPr lang="ru-RU" dirty="0"/>
              <a:t> та практики у </a:t>
            </a:r>
            <a:r>
              <a:rPr lang="ru-RU" dirty="0" err="1"/>
              <a:t>різних</a:t>
            </a:r>
            <a:r>
              <a:rPr lang="ru-RU" dirty="0"/>
              <a:t> сферах</a:t>
            </a:r>
          </a:p>
          <a:p>
            <a:endParaRPr lang="ru-RU" dirty="0"/>
          </a:p>
          <a:p>
            <a:r>
              <a:rPr lang="ru-RU" dirty="0" err="1"/>
              <a:t>Ціна</a:t>
            </a:r>
            <a:r>
              <a:rPr lang="ru-RU" dirty="0"/>
              <a:t>: </a:t>
            </a:r>
            <a:r>
              <a:rPr lang="ru-RU" dirty="0" err="1"/>
              <a:t>безкоштовно</a:t>
            </a:r>
            <a:r>
              <a:rPr lang="ru-RU" dirty="0"/>
              <a:t> (</a:t>
            </a:r>
            <a:r>
              <a:rPr lang="ru-RU" dirty="0" err="1"/>
              <a:t>включно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сертифікатом</a:t>
            </a:r>
            <a:r>
              <a:rPr lang="ru-RU" dirty="0"/>
              <a:t>)</a:t>
            </a:r>
          </a:p>
          <a:p>
            <a:endParaRPr lang="ru-RU" dirty="0"/>
          </a:p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громадська</a:t>
            </a:r>
            <a:r>
              <a:rPr lang="ru-RU" dirty="0"/>
              <a:t> онлайн-платформа, на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зібрані</a:t>
            </a:r>
            <a:r>
              <a:rPr lang="ru-RU" dirty="0"/>
              <a:t> </a:t>
            </a:r>
            <a:r>
              <a:rPr lang="ru-RU" dirty="0" err="1"/>
              <a:t>курси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науковців</a:t>
            </a:r>
            <a:r>
              <a:rPr lang="ru-RU" dirty="0"/>
              <a:t> та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перекладів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.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у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: перегляд </a:t>
            </a:r>
            <a:r>
              <a:rPr lang="ru-RU" dirty="0" err="1"/>
              <a:t>відеолекцій</a:t>
            </a:r>
            <a:r>
              <a:rPr lang="ru-RU" dirty="0"/>
              <a:t>, </a:t>
            </a:r>
            <a:r>
              <a:rPr lang="ru-RU" dirty="0" err="1"/>
              <a:t>обговорення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на </a:t>
            </a:r>
            <a:r>
              <a:rPr lang="ru-RU" dirty="0" err="1"/>
              <a:t>форумі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студентами та </a:t>
            </a:r>
            <a:r>
              <a:rPr lang="ru-RU" dirty="0" err="1"/>
              <a:t>викладачами</a:t>
            </a:r>
            <a:r>
              <a:rPr lang="ru-RU" dirty="0"/>
              <a:t>, </a:t>
            </a:r>
            <a:r>
              <a:rPr lang="ru-RU" dirty="0" err="1"/>
              <a:t>складання</a:t>
            </a:r>
            <a:r>
              <a:rPr lang="ru-RU" dirty="0"/>
              <a:t> тесту та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сертифікату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підписом</a:t>
            </a:r>
            <a:r>
              <a:rPr lang="ru-RU" dirty="0"/>
              <a:t> </a:t>
            </a:r>
            <a:r>
              <a:rPr lang="ru-RU" dirty="0" err="1"/>
              <a:t>викладача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0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64" y="166255"/>
            <a:ext cx="10886827" cy="64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65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2946" y="1042290"/>
            <a:ext cx="81049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кого: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вчителів</a:t>
            </a:r>
            <a:r>
              <a:rPr lang="ru-RU" dirty="0"/>
              <a:t> та особливо для </a:t>
            </a:r>
            <a:r>
              <a:rPr lang="ru-RU" dirty="0" err="1"/>
              <a:t>вчителів</a:t>
            </a:r>
            <a:r>
              <a:rPr lang="ru-RU" dirty="0"/>
              <a:t> з права,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грамотності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Мова</a:t>
            </a:r>
            <a:r>
              <a:rPr lang="ru-RU" dirty="0"/>
              <a:t>: </a:t>
            </a:r>
            <a:r>
              <a:rPr lang="ru-RU" dirty="0" err="1"/>
              <a:t>українська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готує</a:t>
            </a:r>
            <a:r>
              <a:rPr lang="ru-RU" dirty="0"/>
              <a:t>: </a:t>
            </a:r>
            <a:r>
              <a:rPr lang="ru-RU" dirty="0" err="1"/>
              <a:t>викладачі</a:t>
            </a:r>
            <a:r>
              <a:rPr lang="ru-RU" dirty="0"/>
              <a:t> </a:t>
            </a:r>
            <a:r>
              <a:rPr lang="ru-RU" dirty="0" err="1"/>
              <a:t>бізнес-шкіл</a:t>
            </a:r>
            <a:r>
              <a:rPr lang="ru-RU" dirty="0"/>
              <a:t>,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сектору, практики з </a:t>
            </a:r>
            <a:r>
              <a:rPr lang="ru-RU" dirty="0" err="1"/>
              <a:t>бізнесу</a:t>
            </a:r>
            <a:r>
              <a:rPr lang="ru-RU" dirty="0"/>
              <a:t> та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Ціна</a:t>
            </a:r>
            <a:r>
              <a:rPr lang="ru-RU" dirty="0"/>
              <a:t>: </a:t>
            </a:r>
            <a:r>
              <a:rPr lang="ru-RU" dirty="0" err="1"/>
              <a:t>безкоштовно</a:t>
            </a:r>
            <a:r>
              <a:rPr lang="ru-RU" dirty="0"/>
              <a:t> (</a:t>
            </a:r>
            <a:r>
              <a:rPr lang="ru-RU" dirty="0" err="1"/>
              <a:t>включно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сертифікатом</a:t>
            </a:r>
            <a:r>
              <a:rPr lang="ru-RU" dirty="0"/>
              <a:t>)</a:t>
            </a:r>
          </a:p>
          <a:p>
            <a:endParaRPr lang="ru-RU" dirty="0"/>
          </a:p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освітня</a:t>
            </a:r>
            <a:r>
              <a:rPr lang="ru-RU" dirty="0"/>
              <a:t> </a:t>
            </a:r>
            <a:r>
              <a:rPr lang="ru-RU" dirty="0" err="1"/>
              <a:t>ініціатива</a:t>
            </a:r>
            <a:r>
              <a:rPr lang="ru-RU" dirty="0"/>
              <a:t>, яка </a:t>
            </a:r>
            <a:r>
              <a:rPr lang="ru-RU" dirty="0" err="1"/>
              <a:t>поширює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і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громадянського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, тому тут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академічних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 – з математики </a:t>
            </a:r>
            <a:r>
              <a:rPr lang="ru-RU" dirty="0" err="1"/>
              <a:t>чи</a:t>
            </a:r>
            <a:r>
              <a:rPr lang="ru-RU" dirty="0"/>
              <a:t> то </a:t>
            </a:r>
            <a:r>
              <a:rPr lang="ru-RU" dirty="0" err="1"/>
              <a:t>фізики</a:t>
            </a:r>
            <a:r>
              <a:rPr lang="ru-RU" dirty="0"/>
              <a:t> –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присвячених</a:t>
            </a:r>
            <a:r>
              <a:rPr lang="ru-RU" dirty="0"/>
              <a:t> методикам </a:t>
            </a:r>
            <a:r>
              <a:rPr lang="ru-RU" dirty="0" err="1"/>
              <a:t>викладання</a:t>
            </a:r>
            <a:r>
              <a:rPr lang="ru-RU" dirty="0"/>
              <a:t>. Та </a:t>
            </a:r>
            <a:r>
              <a:rPr lang="ru-RU" dirty="0" err="1"/>
              <a:t>водночас</a:t>
            </a:r>
            <a:r>
              <a:rPr lang="ru-RU" dirty="0"/>
              <a:t> тут </a:t>
            </a:r>
            <a:r>
              <a:rPr lang="ru-RU" dirty="0" err="1"/>
              <a:t>зібрано</a:t>
            </a:r>
            <a:r>
              <a:rPr lang="ru-RU" dirty="0"/>
              <a:t> </a:t>
            </a:r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корисні</a:t>
            </a:r>
            <a:r>
              <a:rPr lang="ru-RU" dirty="0"/>
              <a:t> вам, </a:t>
            </a:r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покращити</a:t>
            </a:r>
            <a:r>
              <a:rPr lang="ru-RU" dirty="0"/>
              <a:t> </a:t>
            </a:r>
            <a:r>
              <a:rPr lang="ru-RU" dirty="0" err="1"/>
              <a:t>педагогічну</a:t>
            </a:r>
            <a:r>
              <a:rPr lang="ru-RU" dirty="0"/>
              <a:t> </a:t>
            </a:r>
            <a:r>
              <a:rPr lang="ru-RU" dirty="0" err="1"/>
              <a:t>майстерність</a:t>
            </a:r>
            <a:r>
              <a:rPr lang="ru-RU" dirty="0"/>
              <a:t>: </a:t>
            </a:r>
            <a:r>
              <a:rPr lang="ru-RU" dirty="0" err="1"/>
              <a:t>креативне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,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, </a:t>
            </a:r>
            <a:r>
              <a:rPr lang="ru-RU" dirty="0" err="1"/>
              <a:t>верифікація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,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жестів</a:t>
            </a:r>
            <a:r>
              <a:rPr lang="ru-RU" dirty="0"/>
              <a:t>, </a:t>
            </a:r>
            <a:r>
              <a:rPr lang="ru-RU" dirty="0" err="1"/>
              <a:t>інформаційна</a:t>
            </a:r>
            <a:r>
              <a:rPr lang="ru-RU" dirty="0"/>
              <a:t> </a:t>
            </a:r>
            <a:r>
              <a:rPr lang="ru-RU" dirty="0" err="1"/>
              <a:t>безпека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2761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791" y="1367703"/>
            <a:ext cx="9525000" cy="49815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74335" y="348733"/>
            <a:ext cx="6187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/>
              <a:t>Освітня</a:t>
            </a:r>
            <a:r>
              <a:rPr lang="ru-RU" sz="2400" dirty="0"/>
              <a:t> платформа “</a:t>
            </a:r>
            <a:r>
              <a:rPr lang="ru-RU" sz="2400" dirty="0" err="1"/>
              <a:t>Критичне</a:t>
            </a:r>
            <a:r>
              <a:rPr lang="ru-RU" sz="2400" dirty="0"/>
              <a:t> </a:t>
            </a:r>
            <a:r>
              <a:rPr lang="ru-RU" sz="2400" dirty="0" err="1"/>
              <a:t>мислення</a:t>
            </a:r>
            <a:r>
              <a:rPr lang="ru-RU" sz="2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467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8582" y="557427"/>
            <a:ext cx="7010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кого: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вчителів</a:t>
            </a:r>
            <a:r>
              <a:rPr lang="ru-RU" dirty="0"/>
              <a:t>, </a:t>
            </a:r>
            <a:r>
              <a:rPr lang="ru-RU" dirty="0" err="1"/>
              <a:t>викладачів</a:t>
            </a:r>
            <a:r>
              <a:rPr lang="ru-RU" dirty="0"/>
              <a:t> ВНЗ, </a:t>
            </a:r>
            <a:r>
              <a:rPr lang="ru-RU" dirty="0" err="1"/>
              <a:t>батьків</a:t>
            </a:r>
            <a:r>
              <a:rPr lang="ru-RU" dirty="0"/>
              <a:t>,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дошкільних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Мова</a:t>
            </a:r>
            <a:r>
              <a:rPr lang="ru-RU" dirty="0"/>
              <a:t>: </a:t>
            </a:r>
            <a:r>
              <a:rPr lang="ru-RU" dirty="0" err="1"/>
              <a:t>українська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готує</a:t>
            </a:r>
            <a:r>
              <a:rPr lang="ru-RU" dirty="0"/>
              <a:t>: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автори-розробники</a:t>
            </a:r>
            <a:r>
              <a:rPr lang="ru-RU" dirty="0"/>
              <a:t>, </a:t>
            </a:r>
            <a:r>
              <a:rPr lang="ru-RU" dirty="0" err="1"/>
              <a:t>експерти</a:t>
            </a:r>
            <a:r>
              <a:rPr lang="ru-RU" dirty="0"/>
              <a:t> з </a:t>
            </a:r>
            <a:r>
              <a:rPr lang="ru-RU" dirty="0" err="1"/>
              <a:t>освіти</a:t>
            </a:r>
            <a:r>
              <a:rPr lang="ru-RU" dirty="0"/>
              <a:t> і </a:t>
            </a:r>
            <a:r>
              <a:rPr lang="ru-RU" dirty="0" err="1"/>
              <a:t>вчителі</a:t>
            </a:r>
            <a:r>
              <a:rPr lang="ru-RU" dirty="0"/>
              <a:t>-практики</a:t>
            </a:r>
          </a:p>
          <a:p>
            <a:endParaRPr lang="ru-RU" dirty="0"/>
          </a:p>
          <a:p>
            <a:r>
              <a:rPr lang="ru-RU" dirty="0" err="1"/>
              <a:t>Ціна</a:t>
            </a:r>
            <a:r>
              <a:rPr lang="ru-RU" dirty="0"/>
              <a:t>: </a:t>
            </a:r>
            <a:r>
              <a:rPr lang="ru-RU" dirty="0" err="1"/>
              <a:t>від</a:t>
            </a:r>
            <a:r>
              <a:rPr lang="ru-RU" dirty="0"/>
              <a:t> 300 до 400 </a:t>
            </a:r>
            <a:r>
              <a:rPr lang="ru-RU" dirty="0" err="1"/>
              <a:t>гривень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Засновниками</a:t>
            </a:r>
            <a:r>
              <a:rPr lang="ru-RU" dirty="0"/>
              <a:t> </a:t>
            </a:r>
            <a:r>
              <a:rPr lang="ru-RU" dirty="0" err="1"/>
              <a:t>платформи</a:t>
            </a:r>
            <a:r>
              <a:rPr lang="ru-RU" dirty="0"/>
              <a:t> є </a:t>
            </a:r>
            <a:r>
              <a:rPr lang="ru-RU" dirty="0" err="1"/>
              <a:t>експерти</a:t>
            </a:r>
            <a:r>
              <a:rPr lang="ru-RU" dirty="0"/>
              <a:t> ГО “</a:t>
            </a:r>
            <a:r>
              <a:rPr lang="ru-RU" dirty="0" err="1"/>
              <a:t>Вчителі</a:t>
            </a:r>
            <a:r>
              <a:rPr lang="ru-RU" dirty="0"/>
              <a:t> за </a:t>
            </a:r>
            <a:r>
              <a:rPr lang="ru-RU" dirty="0" err="1"/>
              <a:t>демократію</a:t>
            </a:r>
            <a:r>
              <a:rPr lang="ru-RU" dirty="0"/>
              <a:t> і партнерство”. </a:t>
            </a:r>
            <a:r>
              <a:rPr lang="ru-RU" dirty="0" err="1"/>
              <a:t>Освітня</a:t>
            </a:r>
            <a:r>
              <a:rPr lang="ru-RU" dirty="0"/>
              <a:t> платформа “</a:t>
            </a:r>
            <a:r>
              <a:rPr lang="ru-RU" dirty="0" err="1"/>
              <a:t>Критичне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” проводить </a:t>
            </a:r>
            <a:r>
              <a:rPr lang="ru-RU" dirty="0" err="1"/>
              <a:t>тренінги</a:t>
            </a:r>
            <a:r>
              <a:rPr lang="ru-RU" dirty="0"/>
              <a:t> для </a:t>
            </a:r>
            <a:r>
              <a:rPr lang="ru-RU" dirty="0" err="1"/>
              <a:t>вчителів</a:t>
            </a:r>
            <a:r>
              <a:rPr lang="ru-RU" dirty="0"/>
              <a:t> </a:t>
            </a:r>
            <a:r>
              <a:rPr lang="ru-RU" dirty="0" err="1"/>
              <a:t>початкової</a:t>
            </a:r>
            <a:r>
              <a:rPr lang="ru-RU" dirty="0"/>
              <a:t>, </a:t>
            </a:r>
            <a:r>
              <a:rPr lang="ru-RU" dirty="0" err="1"/>
              <a:t>основної</a:t>
            </a:r>
            <a:r>
              <a:rPr lang="ru-RU" dirty="0"/>
              <a:t> і </a:t>
            </a:r>
            <a:r>
              <a:rPr lang="ru-RU" dirty="0" err="1"/>
              <a:t>старшої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, </a:t>
            </a:r>
            <a:r>
              <a:rPr lang="ru-RU" dirty="0" err="1"/>
              <a:t>викладачів</a:t>
            </a:r>
            <a:r>
              <a:rPr lang="ru-RU" dirty="0"/>
              <a:t> ВНЗ з методики </a:t>
            </a:r>
            <a:r>
              <a:rPr lang="ru-RU" dirty="0" err="1"/>
              <a:t>розвитку</a:t>
            </a:r>
            <a:r>
              <a:rPr lang="ru-RU" dirty="0"/>
              <a:t> критичного </a:t>
            </a:r>
            <a:r>
              <a:rPr lang="ru-RU" dirty="0" err="1"/>
              <a:t>мислення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і </a:t>
            </a:r>
            <a:r>
              <a:rPr lang="ru-RU" dirty="0" err="1"/>
              <a:t>студентів</a:t>
            </a:r>
            <a:r>
              <a:rPr lang="ru-RU" dirty="0"/>
              <a:t>.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тренінги-практикуми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учителів</a:t>
            </a:r>
            <a:r>
              <a:rPr lang="ru-RU" dirty="0"/>
              <a:t> з </a:t>
            </a:r>
            <a:r>
              <a:rPr lang="ru-RU" dirty="0" err="1"/>
              <a:t>педагогіки</a:t>
            </a:r>
            <a:r>
              <a:rPr lang="ru-RU" dirty="0"/>
              <a:t> партнерства, </a:t>
            </a:r>
            <a:r>
              <a:rPr lang="ru-RU" dirty="0" err="1"/>
              <a:t>дебатів</a:t>
            </a:r>
            <a:r>
              <a:rPr lang="ru-RU" dirty="0"/>
              <a:t>, </a:t>
            </a:r>
            <a:r>
              <a:rPr lang="ru-RU" dirty="0" err="1"/>
              <a:t>освіти</a:t>
            </a:r>
            <a:r>
              <a:rPr lang="ru-RU" dirty="0"/>
              <a:t> для </a:t>
            </a:r>
            <a:r>
              <a:rPr lang="ru-RU" dirty="0" err="1"/>
              <a:t>сталого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  <a:r>
              <a:rPr lang="ru-RU" dirty="0" err="1"/>
              <a:t>Навчання</a:t>
            </a:r>
            <a:r>
              <a:rPr lang="ru-RU" dirty="0"/>
              <a:t> на </a:t>
            </a:r>
            <a:r>
              <a:rPr lang="ru-RU" dirty="0" err="1"/>
              <a:t>Платформі</a:t>
            </a:r>
            <a:r>
              <a:rPr lang="ru-RU" dirty="0"/>
              <a:t> “</a:t>
            </a:r>
            <a:r>
              <a:rPr lang="ru-RU" dirty="0" err="1"/>
              <a:t>Критичне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” </a:t>
            </a:r>
            <a:r>
              <a:rPr lang="ru-RU" dirty="0" err="1"/>
              <a:t>пройшли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2,7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учителів</a:t>
            </a:r>
            <a:r>
              <a:rPr lang="ru-RU" dirty="0"/>
              <a:t> </a:t>
            </a:r>
            <a:r>
              <a:rPr lang="ru-RU" dirty="0" err="1"/>
              <a:t>початкової</a:t>
            </a:r>
            <a:r>
              <a:rPr lang="ru-RU" dirty="0"/>
              <a:t>, </a:t>
            </a:r>
            <a:r>
              <a:rPr lang="ru-RU" dirty="0" err="1"/>
              <a:t>основної</a:t>
            </a:r>
            <a:r>
              <a:rPr lang="ru-RU" dirty="0"/>
              <a:t> й </a:t>
            </a:r>
            <a:r>
              <a:rPr lang="ru-RU" dirty="0" err="1"/>
              <a:t>старшої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834780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21</TotalTime>
  <Words>887</Words>
  <Application>Microsoft Office PowerPoint</Application>
  <PresentationFormat>Широкоэкранный</PresentationFormat>
  <Paragraphs>68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Аспект</vt:lpstr>
      <vt:lpstr>Можливості використання онлайн навчання у школі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Можливості використання онлайн навчання у школі</dc:title>
  <dc:creator>Admi</dc:creator>
  <cp:lastModifiedBy>Admi</cp:lastModifiedBy>
  <cp:revision>3</cp:revision>
  <dcterms:created xsi:type="dcterms:W3CDTF">2019-09-30T13:21:55Z</dcterms:created>
  <dcterms:modified xsi:type="dcterms:W3CDTF">2019-10-11T16:17:10Z</dcterms:modified>
</cp:coreProperties>
</file>