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754FA-0040-9946-80D9-002395944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907" y="1142472"/>
            <a:ext cx="9131128" cy="1464997"/>
          </a:xfrm>
        </p:spPr>
        <p:txBody>
          <a:bodyPr/>
          <a:lstStyle/>
          <a:p>
            <a:pPr algn="ctr"/>
            <a:r>
              <a:rPr lang="ru-RU"/>
              <a:t>Створення опитувальників. Google-форми. </a:t>
            </a:r>
            <a:endParaRPr lang="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2A1F5-9F82-5245-872B-F937305CD3F0}"/>
              </a:ext>
            </a:extLst>
          </p:cNvPr>
          <p:cNvSpPr txBox="1"/>
          <p:nvPr/>
        </p:nvSpPr>
        <p:spPr>
          <a:xfrm>
            <a:off x="988219" y="3145630"/>
            <a:ext cx="9251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200"/>
              <a:t>Підготувала: студентка КУ ім. Грінченка,</a:t>
            </a:r>
          </a:p>
          <a:p>
            <a:pPr algn="l"/>
            <a:r>
              <a:rPr lang="uk-UA" sz="3200"/>
              <a:t>Гришко Світлана Юріївна</a:t>
            </a:r>
          </a:p>
        </p:txBody>
      </p:sp>
    </p:spTree>
    <p:extLst>
      <p:ext uri="{BB962C8B-B14F-4D97-AF65-F5344CB8AC3E}">
        <p14:creationId xmlns:p14="http://schemas.microsoft.com/office/powerpoint/2010/main" val="109042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6D61BC1-3833-5843-A6A4-9F496CA24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985" y="344623"/>
            <a:ext cx="3072094" cy="582560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3BECD3-55CD-3C4E-AE71-FC246DB870F4}"/>
              </a:ext>
            </a:extLst>
          </p:cNvPr>
          <p:cNvSpPr txBox="1"/>
          <p:nvPr/>
        </p:nvSpPr>
        <p:spPr>
          <a:xfrm>
            <a:off x="3840735" y="474345"/>
            <a:ext cx="30720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/>
              <a:t>Можна збирати адреси електронної пошти або надсилати респондентам електронного листа з їхніми відповідями. </a:t>
            </a:r>
          </a:p>
          <a:p>
            <a:pPr algn="l"/>
            <a:endParaRPr lang="uk-UA"/>
          </a:p>
          <a:p>
            <a:pPr algn="l"/>
            <a:r>
              <a:rPr lang="uk-UA"/>
              <a:t>Є можливість налаштувати</a:t>
            </a:r>
          </a:p>
          <a:p>
            <a:pPr algn="l"/>
            <a:r>
              <a:rPr lang="uk-UA"/>
              <a:t>такі функції: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/>
              <a:t>Показувати хід виконання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/>
              <a:t>Перемішати питання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/>
              <a:t>Змінити текст підтвердження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/>
              <a:t>Показувати посилання для повторного заповнення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/>
              <a:t>Можливість переглядати відповіді інших респондентів</a:t>
            </a:r>
          </a:p>
          <a:p>
            <a:pPr algn="l"/>
            <a:endParaRPr lang="uk-UA"/>
          </a:p>
          <a:p>
            <a:pPr algn="l"/>
            <a:endParaRPr lang="uk-UA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07634A0-03E6-CB47-AD4C-595771E81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033" y="130162"/>
            <a:ext cx="3167811" cy="62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3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6AA9526-15E1-6145-8613-FA1ABE918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646" y="437978"/>
            <a:ext cx="2826299" cy="5529603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4BF795D-7082-F649-93A6-C3C1CE21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34" y="504087"/>
            <a:ext cx="3009086" cy="5529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DA8DB-B381-9D42-A907-C5BC0B27D031}"/>
              </a:ext>
            </a:extLst>
          </p:cNvPr>
          <p:cNvSpPr txBox="1"/>
          <p:nvPr/>
        </p:nvSpPr>
        <p:spPr>
          <a:xfrm>
            <a:off x="7060409" y="1720840"/>
            <a:ext cx="3157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/>
              <a:t>Для оформлення дизайну опитувальника натискаємо значок палітри зверху опитувальника. Обираємо стилі тексту, колір, картинку. </a:t>
            </a:r>
          </a:p>
        </p:txBody>
      </p:sp>
    </p:spTree>
    <p:extLst>
      <p:ext uri="{BB962C8B-B14F-4D97-AF65-F5344CB8AC3E}">
        <p14:creationId xmlns:p14="http://schemas.microsoft.com/office/powerpoint/2010/main" val="60512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792B9FA-BD4A-1649-809F-3DAB26357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4" y="279399"/>
            <a:ext cx="3202781" cy="620094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1B34421-3A11-9C4D-BAD0-11674C023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745" y="328529"/>
            <a:ext cx="3207384" cy="6200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D5E791-B335-F447-BD66-0E0DDBA45D18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E3E45-7DC2-C34F-A776-0E514993D90A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75289-493C-6442-A305-BE44162FC9FE}"/>
              </a:ext>
            </a:extLst>
          </p:cNvPr>
          <p:cNvSpPr txBox="1"/>
          <p:nvPr/>
        </p:nvSpPr>
        <p:spPr>
          <a:xfrm>
            <a:off x="4932745" y="3667148"/>
            <a:ext cx="3867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/>
              <a:t>Відправити опитувальник респондентам можна електронною поштою або за допомогою Посилання, яке потрібно скопіювати та відправити зручним для Вас месенджером! Натискаємо зверху синю стрілочку вправо(що означає «відправити») та обираємо спосіб відправи. </a:t>
            </a:r>
          </a:p>
        </p:txBody>
      </p:sp>
    </p:spTree>
    <p:extLst>
      <p:ext uri="{BB962C8B-B14F-4D97-AF65-F5344CB8AC3E}">
        <p14:creationId xmlns:p14="http://schemas.microsoft.com/office/powerpoint/2010/main" val="395102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1CD99-8D3A-1744-907A-E0D2363B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25" y="519529"/>
            <a:ext cx="5811572" cy="1092994"/>
          </a:xfrm>
        </p:spPr>
        <p:txBody>
          <a:bodyPr>
            <a:normAutofit fontScale="90000"/>
          </a:bodyPr>
          <a:lstStyle/>
          <a:p>
            <a:r>
              <a:rPr lang="uk-UA"/>
              <a:t>Створення опитування за допомогою Google-форми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BB53A45-CDC1-0240-95DA-C054BA26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593" y="105303"/>
            <a:ext cx="3715935" cy="6647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C5D126-C2B6-754E-AC98-AEE674A0DAEA}"/>
              </a:ext>
            </a:extLst>
          </p:cNvPr>
          <p:cNvSpPr txBox="1"/>
          <p:nvPr/>
        </p:nvSpPr>
        <p:spPr>
          <a:xfrm>
            <a:off x="416725" y="1821656"/>
            <a:ext cx="511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/>
              <a:t>Після реєстрації акаунту Google та входу в обліковий запис, в правому верхньому кутку натискаємо сірий кружечок з крапками та у випадаючому вікні, вибираємо фіолетовий значок «Форми», натискаємо. </a:t>
            </a:r>
          </a:p>
        </p:txBody>
      </p:sp>
    </p:spTree>
    <p:extLst>
      <p:ext uri="{BB962C8B-B14F-4D97-AF65-F5344CB8AC3E}">
        <p14:creationId xmlns:p14="http://schemas.microsoft.com/office/powerpoint/2010/main" val="396190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4F119CC9-F06F-474B-8A90-F9EDB19C6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5458" y="121113"/>
            <a:ext cx="3764012" cy="67368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B7AC2B-C778-244D-8A70-5ACB631F2286}"/>
              </a:ext>
            </a:extLst>
          </p:cNvPr>
          <p:cNvSpPr txBox="1"/>
          <p:nvPr/>
        </p:nvSpPr>
        <p:spPr>
          <a:xfrm>
            <a:off x="238126" y="952500"/>
            <a:ext cx="63198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uk-UA" sz="4000"/>
              <a:t>З’являється форма опитувальника.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uk-UA" sz="4000"/>
              <a:t> У вкладці «Запитання»  зазначаємо назву опитувальника, опис, пишемо самі запитання та варіанти відповідей. </a:t>
            </a:r>
          </a:p>
        </p:txBody>
      </p:sp>
    </p:spTree>
    <p:extLst>
      <p:ext uri="{BB962C8B-B14F-4D97-AF65-F5344CB8AC3E}">
        <p14:creationId xmlns:p14="http://schemas.microsoft.com/office/powerpoint/2010/main" val="151114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2FE347D-FCAC-7A44-9BDA-22BC9C7C9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309710"/>
            <a:ext cx="3099662" cy="546172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71597A7-6B35-0C41-B2CE-4DF0BCD5F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925" y="352764"/>
            <a:ext cx="3099661" cy="5418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5CB59-8E59-5048-B4B6-56981CB2A266}"/>
              </a:ext>
            </a:extLst>
          </p:cNvPr>
          <p:cNvSpPr txBox="1"/>
          <p:nvPr/>
        </p:nvSpPr>
        <p:spPr>
          <a:xfrm>
            <a:off x="3599725" y="166568"/>
            <a:ext cx="386715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800"/>
              <a:t>Опис можна написати звичайним текстом, нумерованим або маркірованим списком.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800"/>
              <a:t>Текст опису і запитань може бути жирним, курсивом, підкресленим.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800"/>
              <a:t>Можна додати гіперпосилання або картинку.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/>
          </a:p>
          <a:p>
            <a:pPr algn="l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53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1C21C41-BEF3-8743-AC7D-C86245177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951" y="0"/>
            <a:ext cx="3421612" cy="669432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9C40B-9822-DC4C-A17C-B6BE8962FAC9}"/>
              </a:ext>
            </a:extLst>
          </p:cNvPr>
          <p:cNvSpPr txBox="1"/>
          <p:nvPr/>
        </p:nvSpPr>
        <p:spPr>
          <a:xfrm>
            <a:off x="1109662" y="847724"/>
            <a:ext cx="46693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/>
              <a:t>Запитання з варіантами відповідей можуть бути таких видів: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/>
              <a:t>Текст (рядок)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/>
              <a:t>Текст (Абзац)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/>
              <a:t>Один зі списку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/>
              <a:t>Декілька зі списку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/>
              <a:t>Список, що розкривається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/>
              <a:t>Шкала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/>
              <a:t>Сітка (множинний вибір)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/>
              <a:t>Сітка прапорців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/>
              <a:t>Дата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/>
              <a:t>Час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17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594D17A-F37C-5B49-B754-7AA61F49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68" y="1243541"/>
            <a:ext cx="3068778" cy="54186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719963F-7873-6C4A-BC40-14C0D214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402" y="1243541"/>
            <a:ext cx="3111196" cy="5418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36EDBE-E30E-F34B-A26E-1D12EEB1468D}"/>
              </a:ext>
            </a:extLst>
          </p:cNvPr>
          <p:cNvSpPr txBox="1"/>
          <p:nvPr/>
        </p:nvSpPr>
        <p:spPr>
          <a:xfrm>
            <a:off x="1210450" y="195792"/>
            <a:ext cx="857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/>
              <a:t>Приклади запитань з варіантами відповідей уформаті часу та дати. </a:t>
            </a:r>
          </a:p>
        </p:txBody>
      </p:sp>
    </p:spTree>
    <p:extLst>
      <p:ext uri="{BB962C8B-B14F-4D97-AF65-F5344CB8AC3E}">
        <p14:creationId xmlns:p14="http://schemas.microsoft.com/office/powerpoint/2010/main" val="129073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4C4248E-18FA-014A-9C8D-2650CA75D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663" y="362744"/>
            <a:ext cx="3036150" cy="526828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B7110C-EDB1-D94E-83FA-5F1F85BB213B}"/>
              </a:ext>
            </a:extLst>
          </p:cNvPr>
          <p:cNvSpPr txBox="1"/>
          <p:nvPr/>
        </p:nvSpPr>
        <p:spPr>
          <a:xfrm>
            <a:off x="4098130" y="692944"/>
            <a:ext cx="31289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/>
              <a:t>У варіантах відповідей є можливість дозволити респондентам завантажувати файли на диск.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/>
              <a:t>Також є можливість завантажити картинку до запитання. Для цього слід натиснути на іконку картинки під запитанням.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/>
              <a:t>Є можливість позначити запитання обов‘язковим для відповіді.  Для цього під запитанням потрібно поставити галочку – «обов‘язкове»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/>
          </a:p>
          <a:p>
            <a:pPr algn="l"/>
            <a:endParaRPr lang="uk-UA"/>
          </a:p>
          <a:p>
            <a:pPr algn="l"/>
            <a:endParaRPr lang="uk-UA"/>
          </a:p>
          <a:p>
            <a:pPr algn="l"/>
            <a:endParaRPr lang="uk-UA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91DFAD8-D54A-BB4A-BAF8-1367F898B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410" y="2847876"/>
            <a:ext cx="3604082" cy="27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5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49BA9-E644-5948-8A9F-5921C9D6DDB6}"/>
              </a:ext>
            </a:extLst>
          </p:cNvPr>
          <p:cNvSpPr txBox="1"/>
          <p:nvPr/>
        </p:nvSpPr>
        <p:spPr>
          <a:xfrm>
            <a:off x="3408303" y="513518"/>
            <a:ext cx="49486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/>
              <a:t>У другій вкладці «Відповіді» Вам будуть доступні  відповіді респондентів, після того як вони пройдуть опитування. Вони будуть відображатися у вигляді діаграм автоматично. Вам буде видно кількість людей що відповіли на запитання та відсотки відповідей. Є можливість зберігати відповіді у таблицю. Це можна налаштувати натиснувши зелений значок з хрестиком. Якщо натиснути 3 крапки поруч, можна налаштувати отримання сповіщень про нові відповіді та ін. 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6D9A760-53AF-BF4D-942A-894E0ED2B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27" y="608351"/>
            <a:ext cx="3149475" cy="3881437"/>
          </a:xfr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0165182A-2322-274A-8012-DBCF0A35C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42" y="453987"/>
            <a:ext cx="3694056" cy="441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6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D3BDFBE-6FC9-A344-8EF4-9ECF9D8AC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352" y="338932"/>
            <a:ext cx="3033897" cy="5904863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C551F55-EBA8-8046-9993-1D719456C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509" y="338933"/>
            <a:ext cx="3014219" cy="5847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87A34F-B1B8-864B-8F3E-3AF6F3B70609}"/>
              </a:ext>
            </a:extLst>
          </p:cNvPr>
          <p:cNvSpPr txBox="1"/>
          <p:nvPr/>
        </p:nvSpPr>
        <p:spPr>
          <a:xfrm>
            <a:off x="3798094" y="797718"/>
            <a:ext cx="40838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/>
              <a:t>   Третя вкладка – «Налаштування». </a:t>
            </a:r>
          </a:p>
          <a:p>
            <a:pPr algn="l"/>
            <a:r>
              <a:rPr lang="uk-UA" sz="2400"/>
              <a:t>    Можна оформити опитування  у формі тесту. </a:t>
            </a:r>
          </a:p>
          <a:p>
            <a:pPr algn="l"/>
            <a:r>
              <a:rPr lang="uk-UA" sz="2400"/>
              <a:t>   Це може бути корисним для з‘ясування обізнаності  батьків чи колег з якогось питання. </a:t>
            </a:r>
          </a:p>
          <a:p>
            <a:pPr algn="l"/>
            <a:r>
              <a:rPr lang="uk-UA" sz="2400"/>
              <a:t>   Можна налаштувати відправку правильних відповідей респондентам або можливість бачити незараховані відповіді та бали. </a:t>
            </a:r>
          </a:p>
        </p:txBody>
      </p:sp>
    </p:spTree>
    <p:extLst>
      <p:ext uri="{BB962C8B-B14F-4D97-AF65-F5344CB8AC3E}">
        <p14:creationId xmlns:p14="http://schemas.microsoft.com/office/powerpoint/2010/main" val="354317560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Аспект</vt:lpstr>
      <vt:lpstr>Створення опитувальників. Google-форми. </vt:lpstr>
      <vt:lpstr>Створення опитування за допомогою Google-форми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опитувальників. Google-форми. </dc:title>
  <dc:creator>1mir1sveta@gmail.com</dc:creator>
  <cp:lastModifiedBy>1mir1sveta@gmail.com</cp:lastModifiedBy>
  <cp:revision>5</cp:revision>
  <dcterms:created xsi:type="dcterms:W3CDTF">2022-10-13T20:29:34Z</dcterms:created>
  <dcterms:modified xsi:type="dcterms:W3CDTF">2022-10-14T00:07:09Z</dcterms:modified>
</cp:coreProperties>
</file>