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2"/>
    <p:restoredTop sz="95928"/>
  </p:normalViewPr>
  <p:slideViewPr>
    <p:cSldViewPr snapToGrid="0" snapToObjects="1">
      <p:cViewPr varScale="1">
        <p:scale>
          <a:sx n="56" d="100"/>
          <a:sy n="56" d="100"/>
        </p:scale>
        <p:origin x="216" y="1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BD0BC-89A8-1B4A-BA8B-E072A1496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97380"/>
            <a:ext cx="8991600" cy="2455164"/>
          </a:xfrm>
        </p:spPr>
        <p:txBody>
          <a:bodyPr>
            <a:noAutofit/>
          </a:bodyPr>
          <a:lstStyle/>
          <a:p>
            <a:br>
              <a:rPr lang="ru-RU" sz="4000" b="1" dirty="0"/>
            </a:br>
            <a:r>
              <a:rPr lang="ru-RU" sz="4000" b="1" dirty="0" err="1"/>
              <a:t>Соціальний</a:t>
            </a:r>
            <a:r>
              <a:rPr lang="ru-RU" sz="4000" b="1" dirty="0"/>
              <a:t> </a:t>
            </a:r>
            <a:r>
              <a:rPr lang="ru-RU" sz="4000" b="1" dirty="0" err="1"/>
              <a:t>проєкт</a:t>
            </a:r>
            <a:r>
              <a:rPr lang="ru-RU" sz="4000" b="1" dirty="0"/>
              <a:t>: “</a:t>
            </a:r>
            <a:r>
              <a:rPr lang="ru-RU" sz="4000" b="1" dirty="0" err="1"/>
              <a:t>Місток</a:t>
            </a:r>
            <a:r>
              <a:rPr lang="ru-RU" sz="4000" b="1" dirty="0"/>
              <a:t> </a:t>
            </a:r>
            <a:r>
              <a:rPr lang="ru-RU" sz="4000" b="1" dirty="0" err="1"/>
              <a:t>довіри</a:t>
            </a:r>
            <a:r>
              <a:rPr lang="ru-RU" sz="4000" b="1" dirty="0"/>
              <a:t>”</a:t>
            </a:r>
            <a:br>
              <a:rPr lang="ru-RU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35D48-1FB4-0D4C-A180-1BA2A8730A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800" dirty="0"/>
              <a:t>НОВИЦЬКА АНАСТАСІЯ МЖБ2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216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A793E-CA3B-4A45-9F8F-14D6A92E4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756" y="301752"/>
            <a:ext cx="7729728" cy="1188720"/>
          </a:xfrm>
        </p:spPr>
        <p:txBody>
          <a:bodyPr>
            <a:normAutofit/>
          </a:bodyPr>
          <a:lstStyle/>
          <a:p>
            <a:r>
              <a:rPr lang="uk-UA" sz="3600" b="1" dirty="0"/>
              <a:t>МЕТА ТА АКТУАЛЬНІСТЬ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FCBAF-E1E5-4F4F-82B2-6A34AC5293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480" y="1737360"/>
            <a:ext cx="5442203" cy="4914900"/>
          </a:xfrm>
        </p:spPr>
        <p:txBody>
          <a:bodyPr>
            <a:normAutofit fontScale="25000" lnSpcReduction="20000"/>
          </a:bodyPr>
          <a:lstStyle/>
          <a:p>
            <a:r>
              <a:rPr lang="ru-RU" sz="11200" dirty="0"/>
              <a:t>• </a:t>
            </a:r>
            <a:r>
              <a:rPr lang="ru-RU" sz="11200" dirty="0" err="1"/>
              <a:t>Основна</a:t>
            </a:r>
            <a:r>
              <a:rPr lang="ru-RU" sz="11200" dirty="0"/>
              <a:t> </a:t>
            </a:r>
            <a:r>
              <a:rPr lang="ru-RU" sz="11200" dirty="0" err="1"/>
              <a:t>ідея</a:t>
            </a:r>
            <a:r>
              <a:rPr lang="ru-RU" sz="11200" dirty="0"/>
              <a:t>: </a:t>
            </a:r>
            <a:r>
              <a:rPr lang="ru-RU" sz="11200" dirty="0" err="1"/>
              <a:t>створення</a:t>
            </a:r>
            <a:r>
              <a:rPr lang="ru-RU" sz="11200" dirty="0"/>
              <a:t> </a:t>
            </a:r>
            <a:r>
              <a:rPr lang="ru-RU" sz="11200" dirty="0" err="1"/>
              <a:t>платформи</a:t>
            </a:r>
            <a:r>
              <a:rPr lang="ru-RU" sz="11200" dirty="0"/>
              <a:t> </a:t>
            </a:r>
            <a:r>
              <a:rPr lang="ru-RU" sz="11200" dirty="0" err="1"/>
              <a:t>підтримки</a:t>
            </a:r>
            <a:r>
              <a:rPr lang="ru-RU" sz="11200" dirty="0"/>
              <a:t> для </a:t>
            </a:r>
            <a:r>
              <a:rPr lang="ru-RU" sz="11200" dirty="0" err="1"/>
              <a:t>молоді</a:t>
            </a:r>
            <a:r>
              <a:rPr lang="ru-RU" sz="11200" dirty="0"/>
              <a:t>, яка </a:t>
            </a:r>
            <a:r>
              <a:rPr lang="ru-RU" sz="11200" dirty="0" err="1"/>
              <a:t>зіткнулася</a:t>
            </a:r>
            <a:r>
              <a:rPr lang="ru-RU" sz="11200" dirty="0"/>
              <a:t> </a:t>
            </a:r>
            <a:r>
              <a:rPr lang="ru-RU" sz="11200" dirty="0" err="1"/>
              <a:t>зі</a:t>
            </a:r>
            <a:r>
              <a:rPr lang="ru-RU" sz="11200" dirty="0"/>
              <a:t> </a:t>
            </a:r>
            <a:r>
              <a:rPr lang="ru-RU" sz="11200" dirty="0" err="1"/>
              <a:t>складними</a:t>
            </a:r>
            <a:r>
              <a:rPr lang="ru-RU" sz="11200" dirty="0"/>
              <a:t> </a:t>
            </a:r>
            <a:r>
              <a:rPr lang="ru-RU" sz="11200" dirty="0" err="1"/>
              <a:t>життєвими</a:t>
            </a:r>
            <a:r>
              <a:rPr lang="ru-RU" sz="11200" dirty="0"/>
              <a:t> </a:t>
            </a:r>
            <a:r>
              <a:rPr lang="ru-RU" sz="11200" dirty="0" err="1"/>
              <a:t>обставинами</a:t>
            </a:r>
            <a:r>
              <a:rPr lang="ru-RU" sz="11200" dirty="0"/>
              <a:t>, через </a:t>
            </a:r>
            <a:r>
              <a:rPr lang="ru-RU" sz="11200" dirty="0" err="1"/>
              <a:t>наставництво</a:t>
            </a:r>
            <a:r>
              <a:rPr lang="ru-RU" sz="11200" dirty="0"/>
              <a:t>, </a:t>
            </a:r>
            <a:r>
              <a:rPr lang="ru-RU" sz="11200" dirty="0" err="1"/>
              <a:t>освітні</a:t>
            </a:r>
            <a:r>
              <a:rPr lang="ru-RU" sz="11200" dirty="0"/>
              <a:t> </a:t>
            </a:r>
            <a:r>
              <a:rPr lang="ru-RU" sz="11200" dirty="0" err="1"/>
              <a:t>програми</a:t>
            </a:r>
            <a:r>
              <a:rPr lang="ru-RU" sz="11200" dirty="0"/>
              <a:t> та </a:t>
            </a:r>
            <a:r>
              <a:rPr lang="ru-RU" sz="11200" dirty="0" err="1"/>
              <a:t>психологічну</a:t>
            </a:r>
            <a:r>
              <a:rPr lang="ru-RU" sz="11200" dirty="0"/>
              <a:t> </a:t>
            </a:r>
            <a:r>
              <a:rPr lang="ru-RU" sz="11200" dirty="0" err="1"/>
              <a:t>допомогу</a:t>
            </a:r>
            <a:r>
              <a:rPr lang="ru-RU" sz="11200" dirty="0"/>
              <a:t>.</a:t>
            </a:r>
          </a:p>
          <a:p>
            <a:r>
              <a:rPr lang="ru-RU" sz="11200" dirty="0"/>
              <a:t> • </a:t>
            </a:r>
            <a:r>
              <a:rPr lang="ru-RU" sz="11200" dirty="0" err="1"/>
              <a:t>Залучення</a:t>
            </a:r>
            <a:r>
              <a:rPr lang="ru-RU" sz="11200" dirty="0"/>
              <a:t> </a:t>
            </a:r>
            <a:r>
              <a:rPr lang="ru-RU" sz="11200" dirty="0" err="1"/>
              <a:t>лідерів-волонтерів</a:t>
            </a:r>
            <a:r>
              <a:rPr lang="ru-RU" sz="11200" dirty="0"/>
              <a:t>, </a:t>
            </a:r>
            <a:r>
              <a:rPr lang="ru-RU" sz="11200" dirty="0" err="1"/>
              <a:t>які</a:t>
            </a:r>
            <a:r>
              <a:rPr lang="ru-RU" sz="11200" dirty="0"/>
              <a:t> </a:t>
            </a:r>
            <a:r>
              <a:rPr lang="ru-RU" sz="11200" dirty="0" err="1"/>
              <a:t>допомагатимуть</a:t>
            </a:r>
            <a:r>
              <a:rPr lang="ru-RU" sz="11200" dirty="0"/>
              <a:t> молодим людям </a:t>
            </a:r>
            <a:r>
              <a:rPr lang="ru-RU" sz="11200" dirty="0" err="1"/>
              <a:t>знайти</a:t>
            </a:r>
            <a:r>
              <a:rPr lang="ru-RU" sz="11200" dirty="0"/>
              <a:t> </a:t>
            </a:r>
            <a:r>
              <a:rPr lang="ru-RU" sz="11200" dirty="0" err="1"/>
              <a:t>мотивацію</a:t>
            </a:r>
            <a:r>
              <a:rPr lang="ru-RU" sz="11200" dirty="0"/>
              <a:t>, </a:t>
            </a:r>
            <a:r>
              <a:rPr lang="ru-RU" sz="11200" dirty="0" err="1"/>
              <a:t>ресурси</a:t>
            </a:r>
            <a:r>
              <a:rPr lang="ru-RU" sz="11200" dirty="0"/>
              <a:t> та </a:t>
            </a:r>
            <a:r>
              <a:rPr lang="ru-RU" sz="11200" dirty="0" err="1"/>
              <a:t>напрямок</a:t>
            </a:r>
            <a:r>
              <a:rPr lang="ru-RU" sz="11200" dirty="0"/>
              <a:t> для </a:t>
            </a:r>
            <a:r>
              <a:rPr lang="ru-RU" sz="11200" dirty="0" err="1"/>
              <a:t>подальшого</a:t>
            </a:r>
            <a:r>
              <a:rPr lang="ru-RU" sz="11200" dirty="0"/>
              <a:t> </a:t>
            </a:r>
            <a:r>
              <a:rPr lang="ru-RU" sz="11200" dirty="0" err="1"/>
              <a:t>розвитку</a:t>
            </a:r>
            <a:r>
              <a:rPr lang="ru-RU" sz="11200" dirty="0"/>
              <a:t>.</a:t>
            </a:r>
          </a:p>
          <a:p>
            <a:br>
              <a:rPr lang="ru-RU" sz="8000" dirty="0"/>
            </a:br>
            <a:endParaRPr lang="ru-RU" sz="80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F2E4D-06B4-7A48-81AF-04A53AB84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03620" y="1737360"/>
            <a:ext cx="5714999" cy="4914900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err="1"/>
              <a:t>Багато</a:t>
            </a:r>
            <a:r>
              <a:rPr lang="ru-RU" sz="9600" dirty="0"/>
              <a:t> </a:t>
            </a:r>
            <a:r>
              <a:rPr lang="ru-RU" sz="9600" dirty="0" err="1"/>
              <a:t>молодих</a:t>
            </a:r>
            <a:r>
              <a:rPr lang="ru-RU" sz="9600" dirty="0"/>
              <a:t> людей у </a:t>
            </a:r>
            <a:r>
              <a:rPr lang="ru-RU" sz="9600" dirty="0" err="1"/>
              <a:t>сучасному</a:t>
            </a:r>
            <a:r>
              <a:rPr lang="ru-RU" sz="9600" dirty="0"/>
              <a:t> </a:t>
            </a:r>
            <a:r>
              <a:rPr lang="ru-RU" sz="9600" dirty="0" err="1"/>
              <a:t>суспільстві</a:t>
            </a:r>
            <a:r>
              <a:rPr lang="ru-RU" sz="9600" dirty="0"/>
              <a:t> </a:t>
            </a:r>
            <a:r>
              <a:rPr lang="ru-RU" sz="9600" dirty="0" err="1"/>
              <a:t>стикаються</a:t>
            </a:r>
            <a:r>
              <a:rPr lang="ru-RU" sz="9600" dirty="0"/>
              <a:t> з проблемами </a:t>
            </a:r>
            <a:r>
              <a:rPr lang="ru-RU" sz="9600" dirty="0" err="1"/>
              <a:t>соціальної</a:t>
            </a:r>
            <a:r>
              <a:rPr lang="ru-RU" sz="9600" dirty="0"/>
              <a:t> </a:t>
            </a:r>
            <a:r>
              <a:rPr lang="ru-RU" sz="9600" dirty="0" err="1"/>
              <a:t>ізоляції</a:t>
            </a:r>
            <a:r>
              <a:rPr lang="ru-RU" sz="9600" dirty="0"/>
              <a:t>, браком </a:t>
            </a:r>
            <a:r>
              <a:rPr lang="ru-RU" sz="9600" dirty="0" err="1"/>
              <a:t>підтримки</a:t>
            </a:r>
            <a:r>
              <a:rPr lang="ru-RU" sz="9600" dirty="0"/>
              <a:t>, </a:t>
            </a:r>
            <a:r>
              <a:rPr lang="ru-RU" sz="9600" dirty="0" err="1"/>
              <a:t>невизначеністю</a:t>
            </a:r>
            <a:r>
              <a:rPr lang="ru-RU" sz="9600" dirty="0"/>
              <a:t> </a:t>
            </a:r>
            <a:r>
              <a:rPr lang="ru-RU" sz="9600" dirty="0" err="1"/>
              <a:t>майбутнього</a:t>
            </a:r>
            <a:r>
              <a:rPr lang="ru-RU" sz="9600" dirty="0"/>
              <a:t>. </a:t>
            </a:r>
            <a:r>
              <a:rPr lang="ru-RU" sz="9600" dirty="0" err="1"/>
              <a:t>Це</a:t>
            </a:r>
            <a:r>
              <a:rPr lang="ru-RU" sz="9600" dirty="0"/>
              <a:t> </a:t>
            </a:r>
            <a:r>
              <a:rPr lang="ru-RU" sz="9600" dirty="0" err="1"/>
              <a:t>може</a:t>
            </a:r>
            <a:r>
              <a:rPr lang="ru-RU" sz="9600" dirty="0"/>
              <a:t> </a:t>
            </a:r>
            <a:r>
              <a:rPr lang="ru-RU" sz="9600" dirty="0" err="1"/>
              <a:t>призводити</a:t>
            </a:r>
            <a:r>
              <a:rPr lang="ru-RU" sz="9600" dirty="0"/>
              <a:t> до </a:t>
            </a:r>
            <a:r>
              <a:rPr lang="ru-RU" sz="9600" dirty="0" err="1"/>
              <a:t>зниження</a:t>
            </a:r>
            <a:r>
              <a:rPr lang="ru-RU" sz="9600" dirty="0"/>
              <a:t> </a:t>
            </a:r>
            <a:r>
              <a:rPr lang="ru-RU" sz="9600" dirty="0" err="1"/>
              <a:t>їхньої</a:t>
            </a:r>
            <a:r>
              <a:rPr lang="ru-RU" sz="9600" dirty="0"/>
              <a:t> </a:t>
            </a:r>
            <a:r>
              <a:rPr lang="ru-RU" sz="9600" dirty="0" err="1"/>
              <a:t>самооцінки</a:t>
            </a:r>
            <a:r>
              <a:rPr lang="ru-RU" sz="9600" dirty="0"/>
              <a:t>, </a:t>
            </a:r>
            <a:r>
              <a:rPr lang="ru-RU" sz="9600" dirty="0" err="1"/>
              <a:t>демотивації</a:t>
            </a:r>
            <a:r>
              <a:rPr lang="ru-RU" sz="9600" dirty="0"/>
              <a:t> та </a:t>
            </a:r>
            <a:r>
              <a:rPr lang="ru-RU" sz="9600" dirty="0" err="1"/>
              <a:t>соціальних</a:t>
            </a:r>
            <a:r>
              <a:rPr lang="ru-RU" sz="9600" dirty="0"/>
              <a:t> проблем.</a:t>
            </a:r>
          </a:p>
          <a:p>
            <a:r>
              <a:rPr lang="ru-RU" sz="9600" dirty="0" err="1"/>
              <a:t>Проєкт</a:t>
            </a:r>
            <a:r>
              <a:rPr lang="ru-RU" sz="9600" dirty="0"/>
              <a:t> “</a:t>
            </a:r>
            <a:r>
              <a:rPr lang="ru-RU" sz="9600" dirty="0" err="1"/>
              <a:t>Місток</a:t>
            </a:r>
            <a:r>
              <a:rPr lang="ru-RU" sz="9600" dirty="0"/>
              <a:t> </a:t>
            </a:r>
            <a:r>
              <a:rPr lang="ru-RU" sz="9600" dirty="0" err="1"/>
              <a:t>довіри</a:t>
            </a:r>
            <a:r>
              <a:rPr lang="ru-RU" sz="9600" dirty="0"/>
              <a:t>” </a:t>
            </a:r>
            <a:r>
              <a:rPr lang="ru-RU" sz="9600" dirty="0" err="1"/>
              <a:t>спрямований</a:t>
            </a:r>
            <a:r>
              <a:rPr lang="ru-RU" sz="9600" dirty="0"/>
              <a:t> на </a:t>
            </a:r>
            <a:r>
              <a:rPr lang="ru-RU" sz="9600" dirty="0" err="1"/>
              <a:t>вирішення</a:t>
            </a:r>
            <a:r>
              <a:rPr lang="ru-RU" sz="9600" dirty="0"/>
              <a:t> </a:t>
            </a:r>
            <a:r>
              <a:rPr lang="ru-RU" sz="9600" dirty="0" err="1"/>
              <a:t>цих</a:t>
            </a:r>
            <a:r>
              <a:rPr lang="ru-RU" sz="9600" dirty="0"/>
              <a:t> </a:t>
            </a:r>
            <a:r>
              <a:rPr lang="ru-RU" sz="9600" dirty="0" err="1"/>
              <a:t>викликів</a:t>
            </a:r>
            <a:r>
              <a:rPr lang="ru-RU" sz="9600" dirty="0"/>
              <a:t>, </a:t>
            </a:r>
            <a:r>
              <a:rPr lang="ru-RU" sz="9600" dirty="0" err="1"/>
              <a:t>надаючи</a:t>
            </a:r>
            <a:r>
              <a:rPr lang="ru-RU" sz="9600" dirty="0"/>
              <a:t> </a:t>
            </a:r>
            <a:r>
              <a:rPr lang="ru-RU" sz="9600" dirty="0" err="1"/>
              <a:t>підтримку</a:t>
            </a:r>
            <a:r>
              <a:rPr lang="ru-RU" sz="9600" dirty="0"/>
              <a:t> та </a:t>
            </a:r>
            <a:r>
              <a:rPr lang="ru-RU" sz="9600" dirty="0" err="1"/>
              <a:t>ресурси</a:t>
            </a:r>
            <a:r>
              <a:rPr lang="ru-RU" sz="9600" dirty="0"/>
              <a:t> для </a:t>
            </a:r>
            <a:r>
              <a:rPr lang="ru-RU" sz="9600" dirty="0" err="1"/>
              <a:t>самореалізації</a:t>
            </a:r>
            <a:r>
              <a:rPr lang="ru-RU" sz="9600" dirty="0"/>
              <a:t>, </a:t>
            </a:r>
            <a:r>
              <a:rPr lang="ru-RU" sz="9600" dirty="0" err="1"/>
              <a:t>що</a:t>
            </a:r>
            <a:r>
              <a:rPr lang="ru-RU" sz="9600" dirty="0"/>
              <a:t> позитивно </a:t>
            </a:r>
            <a:r>
              <a:rPr lang="ru-RU" sz="9600" dirty="0" err="1"/>
              <a:t>вплине</a:t>
            </a:r>
            <a:r>
              <a:rPr lang="ru-RU" sz="9600" dirty="0"/>
              <a:t> на </a:t>
            </a:r>
            <a:r>
              <a:rPr lang="ru-RU" sz="9600" dirty="0" err="1"/>
              <a:t>суспільство</a:t>
            </a:r>
            <a:r>
              <a:rPr lang="ru-RU" sz="9600" dirty="0"/>
              <a:t> </a:t>
            </a:r>
            <a:r>
              <a:rPr lang="ru-RU" sz="9600" dirty="0" err="1"/>
              <a:t>загалом</a:t>
            </a:r>
            <a:r>
              <a:rPr lang="ru-RU" sz="9600" dirty="0"/>
              <a:t> через </a:t>
            </a:r>
            <a:r>
              <a:rPr lang="ru-RU" sz="9600" dirty="0" err="1"/>
              <a:t>активне</a:t>
            </a:r>
            <a:r>
              <a:rPr lang="ru-RU" sz="9600" dirty="0"/>
              <a:t> </a:t>
            </a:r>
            <a:r>
              <a:rPr lang="ru-RU" sz="9600" dirty="0" err="1"/>
              <a:t>залучення</a:t>
            </a:r>
            <a:r>
              <a:rPr lang="ru-RU" sz="9600" dirty="0"/>
              <a:t> </a:t>
            </a:r>
            <a:r>
              <a:rPr lang="ru-RU" sz="9600" dirty="0" err="1"/>
              <a:t>молоді</a:t>
            </a:r>
            <a:r>
              <a:rPr lang="ru-RU" sz="9600" dirty="0"/>
              <a:t> у </a:t>
            </a:r>
            <a:r>
              <a:rPr lang="ru-RU" sz="9600" dirty="0" err="1"/>
              <a:t>соціальне</a:t>
            </a:r>
            <a:r>
              <a:rPr lang="ru-RU" sz="9600" dirty="0"/>
              <a:t> </a:t>
            </a:r>
            <a:r>
              <a:rPr lang="ru-RU" sz="9600" dirty="0" err="1"/>
              <a:t>життя</a:t>
            </a:r>
            <a:r>
              <a:rPr lang="ru-RU" sz="9600" dirty="0"/>
              <a:t>.</a:t>
            </a:r>
          </a:p>
          <a:p>
            <a:br>
              <a:rPr lang="ru-RU" sz="9600" dirty="0"/>
            </a:br>
            <a:endParaRPr lang="ru-RU" sz="9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9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0C6B-CBBA-BC45-B120-3B8D7E6B4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876" y="438912"/>
            <a:ext cx="7729728" cy="1188720"/>
          </a:xfrm>
        </p:spPr>
        <p:txBody>
          <a:bodyPr>
            <a:normAutofit fontScale="90000"/>
          </a:bodyPr>
          <a:lstStyle/>
          <a:p>
            <a:br>
              <a:rPr lang="ru-RU" sz="4000" b="1" dirty="0"/>
            </a:br>
            <a:br>
              <a:rPr lang="ru-RU" sz="4000" b="1" dirty="0"/>
            </a:br>
            <a:r>
              <a:rPr lang="ru-RU" sz="4000" b="1" dirty="0" err="1"/>
              <a:t>Результати</a:t>
            </a:r>
            <a:r>
              <a:rPr lang="ru-RU" sz="4000" b="1" dirty="0"/>
              <a:t>:</a:t>
            </a:r>
            <a:br>
              <a:rPr lang="ru-RU" sz="4000" dirty="0"/>
            </a:br>
            <a:br>
              <a:rPr lang="ru-RU" dirty="0"/>
            </a:br>
            <a:br>
              <a:rPr lang="ru-RU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D1A69-5A7A-D447-A0D1-9E0ECFD4C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48840"/>
            <a:ext cx="10378440" cy="4343400"/>
          </a:xfrm>
        </p:spPr>
        <p:txBody>
          <a:bodyPr>
            <a:noAutofit/>
          </a:bodyPr>
          <a:lstStyle/>
          <a:p>
            <a:r>
              <a:rPr lang="ru-RU" sz="3200" dirty="0"/>
              <a:t> • </a:t>
            </a:r>
            <a:r>
              <a:rPr lang="ru-RU" sz="3200" b="1" dirty="0" err="1"/>
              <a:t>Етап</a:t>
            </a:r>
            <a:r>
              <a:rPr lang="ru-RU" sz="3200" b="1" dirty="0"/>
              <a:t> 1:</a:t>
            </a:r>
            <a:r>
              <a:rPr lang="ru-RU" sz="3200" dirty="0"/>
              <a:t> </a:t>
            </a:r>
            <a:r>
              <a:rPr lang="ru-RU" sz="3200" dirty="0" err="1"/>
              <a:t>Створення</a:t>
            </a:r>
            <a:r>
              <a:rPr lang="ru-RU" sz="3200" dirty="0"/>
              <a:t> </a:t>
            </a:r>
            <a:r>
              <a:rPr lang="ru-RU" sz="3200" dirty="0" err="1"/>
              <a:t>команди</a:t>
            </a:r>
            <a:r>
              <a:rPr lang="ru-RU" sz="3200" dirty="0"/>
              <a:t> </a:t>
            </a:r>
            <a:r>
              <a:rPr lang="ru-RU" sz="3200" dirty="0" err="1"/>
              <a:t>наставників</a:t>
            </a:r>
            <a:r>
              <a:rPr lang="ru-RU" sz="3200" dirty="0"/>
              <a:t> та </a:t>
            </a:r>
            <a:r>
              <a:rPr lang="ru-RU" sz="3200" dirty="0" err="1"/>
              <a:t>розробка</a:t>
            </a:r>
            <a:r>
              <a:rPr lang="ru-RU" sz="3200" dirty="0"/>
              <a:t> </a:t>
            </a:r>
            <a:r>
              <a:rPr lang="ru-RU" sz="3200" dirty="0" err="1"/>
              <a:t>освітніх</a:t>
            </a:r>
            <a:r>
              <a:rPr lang="ru-RU" sz="3200" dirty="0"/>
              <a:t> </a:t>
            </a:r>
            <a:r>
              <a:rPr lang="ru-RU" sz="3200" dirty="0" err="1"/>
              <a:t>матеріалів</a:t>
            </a:r>
            <a:r>
              <a:rPr lang="ru-RU" sz="3200" dirty="0"/>
              <a:t>.</a:t>
            </a:r>
          </a:p>
          <a:p>
            <a:r>
              <a:rPr lang="ru-RU" sz="3200" dirty="0"/>
              <a:t> • </a:t>
            </a:r>
            <a:r>
              <a:rPr lang="ru-RU" sz="3200" b="1" dirty="0" err="1"/>
              <a:t>Етап</a:t>
            </a:r>
            <a:r>
              <a:rPr lang="ru-RU" sz="3200" b="1" dirty="0"/>
              <a:t> 2:</a:t>
            </a:r>
            <a:r>
              <a:rPr lang="ru-RU" sz="3200" dirty="0"/>
              <a:t> </a:t>
            </a:r>
            <a:r>
              <a:rPr lang="ru-RU" sz="3200" dirty="0" err="1"/>
              <a:t>Організація</a:t>
            </a:r>
            <a:r>
              <a:rPr lang="ru-RU" sz="3200" dirty="0"/>
              <a:t> </a:t>
            </a:r>
            <a:r>
              <a:rPr lang="ru-RU" sz="3200" dirty="0" err="1"/>
              <a:t>регулярних</a:t>
            </a:r>
            <a:r>
              <a:rPr lang="ru-RU" sz="3200" dirty="0"/>
              <a:t> </a:t>
            </a:r>
            <a:r>
              <a:rPr lang="ru-RU" sz="3200" dirty="0" err="1"/>
              <a:t>тренінгів</a:t>
            </a:r>
            <a:r>
              <a:rPr lang="ru-RU" sz="3200" dirty="0"/>
              <a:t>, </a:t>
            </a:r>
            <a:r>
              <a:rPr lang="ru-RU" sz="3200" dirty="0" err="1"/>
              <a:t>зустрічей</a:t>
            </a:r>
            <a:r>
              <a:rPr lang="ru-RU" sz="3200" dirty="0"/>
              <a:t> та </a:t>
            </a:r>
            <a:r>
              <a:rPr lang="ru-RU" sz="3200" dirty="0" err="1"/>
              <a:t>консультацій</a:t>
            </a:r>
            <a:r>
              <a:rPr lang="ru-RU" sz="3200" dirty="0"/>
              <a:t>.</a:t>
            </a:r>
          </a:p>
          <a:p>
            <a:r>
              <a:rPr lang="ru-RU" sz="3200" dirty="0"/>
              <a:t> • </a:t>
            </a:r>
            <a:r>
              <a:rPr lang="ru-RU" sz="3200" b="1" dirty="0" err="1"/>
              <a:t>Етап</a:t>
            </a:r>
            <a:r>
              <a:rPr lang="ru-RU" sz="3200" b="1" dirty="0"/>
              <a:t> 3:</a:t>
            </a:r>
            <a:r>
              <a:rPr lang="ru-RU" sz="3200" dirty="0"/>
              <a:t> </a:t>
            </a:r>
            <a:r>
              <a:rPr lang="ru-RU" sz="3200" dirty="0" err="1"/>
              <a:t>Покращення</a:t>
            </a:r>
            <a:r>
              <a:rPr lang="ru-RU" sz="3200" dirty="0"/>
              <a:t> </a:t>
            </a:r>
            <a:r>
              <a:rPr lang="ru-RU" sz="3200" dirty="0" err="1"/>
              <a:t>психологічного</a:t>
            </a:r>
            <a:r>
              <a:rPr lang="ru-RU" sz="3200" dirty="0"/>
              <a:t> стану та </a:t>
            </a:r>
            <a:r>
              <a:rPr lang="ru-RU" sz="3200" dirty="0" err="1"/>
              <a:t>навичок</a:t>
            </a:r>
            <a:r>
              <a:rPr lang="ru-RU" sz="3200" dirty="0"/>
              <a:t> </a:t>
            </a:r>
            <a:r>
              <a:rPr lang="ru-RU" sz="3200" dirty="0" err="1"/>
              <a:t>молоді</a:t>
            </a:r>
            <a:r>
              <a:rPr lang="ru-RU" sz="3200" dirty="0"/>
              <a:t>.</a:t>
            </a:r>
          </a:p>
          <a:p>
            <a:r>
              <a:rPr lang="ru-RU" sz="3200" dirty="0"/>
              <a:t> • </a:t>
            </a:r>
            <a:r>
              <a:rPr lang="ru-RU" sz="3200" b="1" dirty="0" err="1"/>
              <a:t>Етап</a:t>
            </a:r>
            <a:r>
              <a:rPr lang="ru-RU" sz="3200" b="1" dirty="0"/>
              <a:t> 4:</a:t>
            </a:r>
            <a:r>
              <a:rPr lang="ru-RU" sz="3200" dirty="0"/>
              <a:t> </a:t>
            </a:r>
            <a:r>
              <a:rPr lang="ru-RU" sz="3200" dirty="0" err="1"/>
              <a:t>Формування</a:t>
            </a:r>
            <a:r>
              <a:rPr lang="ru-RU" sz="3200" dirty="0"/>
              <a:t> </a:t>
            </a:r>
            <a:r>
              <a:rPr lang="ru-RU" sz="3200" dirty="0" err="1"/>
              <a:t>мережі</a:t>
            </a:r>
            <a:r>
              <a:rPr lang="ru-RU" sz="3200" dirty="0"/>
              <a:t> </a:t>
            </a:r>
            <a:r>
              <a:rPr lang="ru-RU" sz="3200" dirty="0" err="1"/>
              <a:t>випускників</a:t>
            </a:r>
            <a:r>
              <a:rPr lang="ru-RU" sz="3200" dirty="0"/>
              <a:t> </a:t>
            </a:r>
            <a:r>
              <a:rPr lang="ru-RU" sz="3200" dirty="0" err="1"/>
              <a:t>проєкту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стають</a:t>
            </a:r>
            <a:r>
              <a:rPr lang="ru-RU" sz="3200" dirty="0"/>
              <a:t> </a:t>
            </a:r>
            <a:r>
              <a:rPr lang="ru-RU" sz="3200" dirty="0" err="1"/>
              <a:t>новими</a:t>
            </a:r>
            <a:r>
              <a:rPr lang="ru-RU" sz="3200" dirty="0"/>
              <a:t> наставниками.</a:t>
            </a:r>
          </a:p>
        </p:txBody>
      </p:sp>
    </p:spTree>
    <p:extLst>
      <p:ext uri="{BB962C8B-B14F-4D97-AF65-F5344CB8AC3E}">
        <p14:creationId xmlns:p14="http://schemas.microsoft.com/office/powerpoint/2010/main" val="226766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15F8-925E-9241-8698-915F5F805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6856" y="461772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sz="3200" b="1" dirty="0" err="1"/>
              <a:t>Цільова</a:t>
            </a:r>
            <a:r>
              <a:rPr lang="ru-RU" sz="3200" b="1" dirty="0"/>
              <a:t> </a:t>
            </a:r>
            <a:r>
              <a:rPr lang="ru-RU" sz="3200" b="1" dirty="0" err="1"/>
              <a:t>група</a:t>
            </a:r>
            <a:r>
              <a:rPr lang="ru-RU" sz="3200" b="1" dirty="0"/>
              <a:t> ТА План </a:t>
            </a:r>
            <a:r>
              <a:rPr lang="ru-RU" sz="3200" b="1" dirty="0" err="1"/>
              <a:t>реалізації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E6E00-0E99-554C-BE0B-118873712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1897380"/>
            <a:ext cx="5510783" cy="4572000"/>
          </a:xfrm>
        </p:spPr>
        <p:txBody>
          <a:bodyPr>
            <a:noAutofit/>
          </a:bodyPr>
          <a:lstStyle/>
          <a:p>
            <a:r>
              <a:rPr lang="ru-RU" sz="2400" dirty="0"/>
              <a:t>1. </a:t>
            </a:r>
            <a:r>
              <a:rPr lang="ru-RU" sz="2400" dirty="0" err="1"/>
              <a:t>Визначити</a:t>
            </a:r>
            <a:r>
              <a:rPr lang="ru-RU" sz="2400" dirty="0"/>
              <a:t> потреби </a:t>
            </a:r>
            <a:r>
              <a:rPr lang="ru-RU" sz="2400" dirty="0" err="1"/>
              <a:t>цільової</a:t>
            </a:r>
            <a:r>
              <a:rPr lang="ru-RU" sz="2400" dirty="0"/>
              <a:t> </a:t>
            </a:r>
            <a:r>
              <a:rPr lang="ru-RU" sz="2400" dirty="0" err="1"/>
              <a:t>аудиторії</a:t>
            </a:r>
            <a:r>
              <a:rPr lang="ru-RU" sz="2400" dirty="0"/>
              <a:t>.</a:t>
            </a:r>
          </a:p>
          <a:p>
            <a:r>
              <a:rPr lang="ru-RU" sz="2400" dirty="0"/>
              <a:t> 2. </a:t>
            </a:r>
            <a:r>
              <a:rPr lang="ru-RU" sz="2400" dirty="0" err="1"/>
              <a:t>Залучити</a:t>
            </a:r>
            <a:r>
              <a:rPr lang="ru-RU" sz="2400" dirty="0"/>
              <a:t> </a:t>
            </a:r>
            <a:r>
              <a:rPr lang="ru-RU" sz="2400" dirty="0" err="1"/>
              <a:t>волонтерів-лідерів</a:t>
            </a:r>
            <a:r>
              <a:rPr lang="ru-RU" sz="2400" dirty="0"/>
              <a:t> для </a:t>
            </a:r>
            <a:r>
              <a:rPr lang="ru-RU" sz="2400" dirty="0" err="1"/>
              <a:t>наставництва</a:t>
            </a:r>
            <a:r>
              <a:rPr lang="ru-RU" sz="2400" dirty="0"/>
              <a:t>.</a:t>
            </a:r>
          </a:p>
          <a:p>
            <a:r>
              <a:rPr lang="ru-RU" sz="2400" dirty="0"/>
              <a:t> 3. Провести </a:t>
            </a:r>
            <a:r>
              <a:rPr lang="ru-RU" sz="2400" dirty="0" err="1"/>
              <a:t>серію</a:t>
            </a:r>
            <a:r>
              <a:rPr lang="ru-RU" sz="2400" dirty="0"/>
              <a:t> </a:t>
            </a:r>
            <a:r>
              <a:rPr lang="ru-RU" sz="2400" dirty="0" err="1"/>
              <a:t>тренінгів</a:t>
            </a:r>
            <a:r>
              <a:rPr lang="ru-RU" sz="2400" dirty="0"/>
              <a:t> з </a:t>
            </a:r>
            <a:r>
              <a:rPr lang="ru-RU" sz="2400" dirty="0" err="1"/>
              <a:t>особистісного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професійної</a:t>
            </a:r>
            <a:r>
              <a:rPr lang="ru-RU" sz="2400" dirty="0"/>
              <a:t> </a:t>
            </a:r>
            <a:r>
              <a:rPr lang="ru-RU" sz="2400" dirty="0" err="1"/>
              <a:t>орієнтації</a:t>
            </a:r>
            <a:r>
              <a:rPr lang="ru-RU" sz="2400" dirty="0"/>
              <a:t>.</a:t>
            </a:r>
          </a:p>
          <a:p>
            <a:r>
              <a:rPr lang="ru-RU" sz="2400" dirty="0"/>
              <a:t> 4. </a:t>
            </a:r>
            <a:r>
              <a:rPr lang="ru-RU" sz="2400" dirty="0" err="1"/>
              <a:t>Налагодити</a:t>
            </a:r>
            <a:r>
              <a:rPr lang="ru-RU" sz="2400" dirty="0"/>
              <a:t> систему </a:t>
            </a:r>
            <a:r>
              <a:rPr lang="ru-RU" sz="2400" dirty="0" err="1"/>
              <a:t>психологічної</a:t>
            </a:r>
            <a:r>
              <a:rPr lang="ru-RU" sz="2400" dirty="0"/>
              <a:t> </a:t>
            </a:r>
            <a:r>
              <a:rPr lang="ru-RU" sz="2400" dirty="0" err="1"/>
              <a:t>підтримки</a:t>
            </a:r>
            <a:r>
              <a:rPr lang="ru-RU" sz="2400" dirty="0"/>
              <a:t>.</a:t>
            </a:r>
          </a:p>
          <a:p>
            <a:r>
              <a:rPr lang="ru-RU" sz="2400" dirty="0"/>
              <a:t> 5. </a:t>
            </a:r>
            <a:r>
              <a:rPr lang="ru-RU" sz="2400" dirty="0" err="1"/>
              <a:t>Організувати</a:t>
            </a:r>
            <a:r>
              <a:rPr lang="ru-RU" sz="2400" dirty="0"/>
              <a:t> </a:t>
            </a:r>
            <a:r>
              <a:rPr lang="ru-RU" sz="2400" dirty="0" err="1"/>
              <a:t>зустрічі</a:t>
            </a:r>
            <a:r>
              <a:rPr lang="ru-RU" sz="2400" dirty="0"/>
              <a:t> та заходи для </a:t>
            </a:r>
            <a:r>
              <a:rPr lang="ru-RU" sz="2400" dirty="0" err="1"/>
              <a:t>обміну</a:t>
            </a:r>
            <a:r>
              <a:rPr lang="ru-RU" sz="2400" dirty="0"/>
              <a:t> </a:t>
            </a:r>
            <a:r>
              <a:rPr lang="ru-RU" sz="2400" dirty="0" err="1"/>
              <a:t>досвідом</a:t>
            </a:r>
            <a:r>
              <a:rPr lang="ru-RU" sz="2400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CEBFE-5E60-D746-A1FB-D487429BD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1897380"/>
            <a:ext cx="5251705" cy="4572000"/>
          </a:xfrm>
        </p:spPr>
        <p:txBody>
          <a:bodyPr>
            <a:normAutofit/>
          </a:bodyPr>
          <a:lstStyle/>
          <a:p>
            <a:r>
              <a:rPr lang="ru-RU" sz="2400" dirty="0"/>
              <a:t>• </a:t>
            </a:r>
            <a:r>
              <a:rPr lang="ru-RU" sz="2400" b="1" dirty="0" err="1"/>
              <a:t>Місяць</a:t>
            </a:r>
            <a:r>
              <a:rPr lang="ru-RU" sz="2400" b="1" dirty="0"/>
              <a:t> 1: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команди</a:t>
            </a:r>
            <a:r>
              <a:rPr lang="ru-RU" sz="2400" dirty="0"/>
              <a:t>,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установчих</a:t>
            </a:r>
            <a:r>
              <a:rPr lang="ru-RU" sz="2400" dirty="0"/>
              <a:t> </a:t>
            </a:r>
            <a:r>
              <a:rPr lang="ru-RU" sz="2400" dirty="0" err="1"/>
              <a:t>зборів</a:t>
            </a:r>
            <a:r>
              <a:rPr lang="ru-RU" sz="2400" dirty="0"/>
              <a:t>.</a:t>
            </a:r>
          </a:p>
          <a:p>
            <a:r>
              <a:rPr lang="ru-RU" sz="2400" dirty="0"/>
              <a:t> • </a:t>
            </a:r>
            <a:r>
              <a:rPr lang="ru-RU" sz="2400" b="1" dirty="0" err="1"/>
              <a:t>Місяць</a:t>
            </a:r>
            <a:r>
              <a:rPr lang="ru-RU" sz="2400" b="1" dirty="0"/>
              <a:t> 2:</a:t>
            </a:r>
            <a:r>
              <a:rPr lang="ru-RU" sz="2400" dirty="0"/>
              <a:t> </a:t>
            </a:r>
            <a:r>
              <a:rPr lang="ru-RU" sz="2400" dirty="0" err="1"/>
              <a:t>Залучення</a:t>
            </a:r>
            <a:r>
              <a:rPr lang="ru-RU" sz="2400" dirty="0"/>
              <a:t> </a:t>
            </a:r>
            <a:r>
              <a:rPr lang="ru-RU" sz="2400" dirty="0" err="1"/>
              <a:t>волонтерів</a:t>
            </a:r>
            <a:r>
              <a:rPr lang="ru-RU" sz="2400" dirty="0"/>
              <a:t> і </a:t>
            </a:r>
            <a:r>
              <a:rPr lang="ru-RU" sz="2400" dirty="0" err="1"/>
              <a:t>партнерів</a:t>
            </a:r>
            <a:r>
              <a:rPr lang="ru-RU" sz="2400" dirty="0"/>
              <a:t>, </a:t>
            </a:r>
            <a:r>
              <a:rPr lang="ru-RU" sz="2400" dirty="0" err="1"/>
              <a:t>підготовка</a:t>
            </a:r>
            <a:r>
              <a:rPr lang="ru-RU" sz="2400" dirty="0"/>
              <a:t> </a:t>
            </a:r>
            <a:r>
              <a:rPr lang="ru-RU" sz="2400" dirty="0" err="1"/>
              <a:t>освітніх</a:t>
            </a:r>
            <a:r>
              <a:rPr lang="ru-RU" sz="2400" dirty="0"/>
              <a:t> </a:t>
            </a:r>
            <a:r>
              <a:rPr lang="ru-RU" sz="2400" dirty="0" err="1"/>
              <a:t>матеріалів</a:t>
            </a:r>
            <a:r>
              <a:rPr lang="ru-RU" sz="2400" dirty="0"/>
              <a:t>.</a:t>
            </a:r>
          </a:p>
          <a:p>
            <a:r>
              <a:rPr lang="ru-RU" sz="2400" dirty="0"/>
              <a:t> • </a:t>
            </a:r>
            <a:r>
              <a:rPr lang="ru-RU" sz="2400" b="1" dirty="0" err="1"/>
              <a:t>Місяць</a:t>
            </a:r>
            <a:r>
              <a:rPr lang="ru-RU" sz="2400" b="1" dirty="0"/>
              <a:t> 3-5:</a:t>
            </a:r>
            <a:r>
              <a:rPr lang="ru-RU" sz="2400" dirty="0"/>
              <a:t>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тренінгів</a:t>
            </a:r>
            <a:r>
              <a:rPr lang="ru-RU" sz="2400" dirty="0"/>
              <a:t>, </a:t>
            </a:r>
            <a:r>
              <a:rPr lang="ru-RU" sz="2400" dirty="0" err="1"/>
              <a:t>особистих</a:t>
            </a:r>
            <a:r>
              <a:rPr lang="ru-RU" sz="2400" dirty="0"/>
              <a:t> </a:t>
            </a:r>
            <a:r>
              <a:rPr lang="ru-RU" sz="2400" dirty="0" err="1"/>
              <a:t>консультацій</a:t>
            </a:r>
            <a:r>
              <a:rPr lang="ru-RU" sz="2400" dirty="0"/>
              <a:t>, </a:t>
            </a:r>
            <a:r>
              <a:rPr lang="ru-RU" sz="2400" dirty="0" err="1"/>
              <a:t>майстер-класів</a:t>
            </a:r>
            <a:r>
              <a:rPr lang="ru-RU" sz="2400" dirty="0"/>
              <a:t>.</a:t>
            </a:r>
          </a:p>
          <a:p>
            <a:r>
              <a:rPr lang="ru-RU" sz="2400" dirty="0"/>
              <a:t> • </a:t>
            </a:r>
            <a:r>
              <a:rPr lang="ru-RU" sz="2400" b="1" dirty="0" err="1"/>
              <a:t>Місяць</a:t>
            </a:r>
            <a:r>
              <a:rPr lang="ru-RU" sz="2400" b="1" dirty="0"/>
              <a:t> 6:</a:t>
            </a:r>
            <a:r>
              <a:rPr lang="ru-RU" sz="2400" dirty="0"/>
              <a:t> </a:t>
            </a:r>
            <a:r>
              <a:rPr lang="ru-RU" sz="2400" dirty="0" err="1"/>
              <a:t>Підсумковий</a:t>
            </a:r>
            <a:r>
              <a:rPr lang="ru-RU" sz="2400" dirty="0"/>
              <a:t> </a:t>
            </a:r>
            <a:r>
              <a:rPr lang="ru-RU" sz="2400" dirty="0" err="1"/>
              <a:t>захід</a:t>
            </a:r>
            <a:r>
              <a:rPr lang="ru-RU" sz="2400" dirty="0"/>
              <a:t>,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,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випускної</a:t>
            </a:r>
            <a:r>
              <a:rPr lang="ru-RU" sz="2400" dirty="0"/>
              <a:t> </a:t>
            </a:r>
            <a:r>
              <a:rPr lang="ru-RU" sz="2400" dirty="0" err="1"/>
              <a:t>мережі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265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92C48-1839-9342-A781-A1C48807D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01752"/>
            <a:ext cx="7729728" cy="1188720"/>
          </a:xfrm>
        </p:spPr>
        <p:txBody>
          <a:bodyPr>
            <a:normAutofit/>
          </a:bodyPr>
          <a:lstStyle/>
          <a:p>
            <a:r>
              <a:rPr lang="uk-UA" sz="3600" b="1" dirty="0"/>
              <a:t>БЮДЖЕТ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9ECAA-4CE2-7E40-ACC6-CEDCCBD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668780"/>
            <a:ext cx="10949940" cy="4457700"/>
          </a:xfrm>
        </p:spPr>
        <p:txBody>
          <a:bodyPr>
            <a:noAutofit/>
          </a:bodyPr>
          <a:lstStyle/>
          <a:p>
            <a:r>
              <a:rPr lang="ru-RU" sz="3200" b="1" dirty="0"/>
              <a:t>Бюджет:</a:t>
            </a:r>
            <a:br>
              <a:rPr lang="ru-RU" sz="3200" dirty="0"/>
            </a:br>
            <a:endParaRPr lang="ru-RU" sz="3200" dirty="0"/>
          </a:p>
          <a:p>
            <a:r>
              <a:rPr lang="ru-RU" sz="3200" dirty="0"/>
              <a:t> • </a:t>
            </a:r>
            <a:r>
              <a:rPr lang="ru-RU" sz="3200" dirty="0" err="1"/>
              <a:t>Освітні</a:t>
            </a:r>
            <a:r>
              <a:rPr lang="ru-RU" sz="3200" dirty="0"/>
              <a:t> </a:t>
            </a:r>
            <a:r>
              <a:rPr lang="ru-RU" sz="3200" dirty="0" err="1"/>
              <a:t>матеріали</a:t>
            </a:r>
            <a:r>
              <a:rPr lang="ru-RU" sz="3200" dirty="0"/>
              <a:t> та </a:t>
            </a:r>
            <a:r>
              <a:rPr lang="ru-RU" sz="3200" dirty="0" err="1"/>
              <a:t>друк</a:t>
            </a:r>
            <a:r>
              <a:rPr lang="ru-RU" sz="3200" dirty="0"/>
              <a:t> — 10,000 грн.</a:t>
            </a:r>
          </a:p>
          <a:p>
            <a:r>
              <a:rPr lang="ru-RU" sz="3200" dirty="0"/>
              <a:t> • </a:t>
            </a:r>
            <a:r>
              <a:rPr lang="ru-RU" sz="3200" dirty="0" err="1"/>
              <a:t>Організація</a:t>
            </a:r>
            <a:r>
              <a:rPr lang="ru-RU" sz="3200" dirty="0"/>
              <a:t> </a:t>
            </a:r>
            <a:r>
              <a:rPr lang="ru-RU" sz="3200" dirty="0" err="1"/>
              <a:t>тренінгів</a:t>
            </a:r>
            <a:r>
              <a:rPr lang="ru-RU" sz="3200" dirty="0"/>
              <a:t> (</a:t>
            </a:r>
            <a:r>
              <a:rPr lang="ru-RU" sz="3200" dirty="0" err="1"/>
              <a:t>оренда</a:t>
            </a:r>
            <a:r>
              <a:rPr lang="ru-RU" sz="3200" dirty="0"/>
              <a:t> </a:t>
            </a:r>
            <a:r>
              <a:rPr lang="ru-RU" sz="3200" dirty="0" err="1"/>
              <a:t>приміщення</a:t>
            </a:r>
            <a:r>
              <a:rPr lang="ru-RU" sz="3200" dirty="0"/>
              <a:t>, </a:t>
            </a:r>
            <a:r>
              <a:rPr lang="ru-RU" sz="3200" dirty="0" err="1"/>
              <a:t>техніка</a:t>
            </a:r>
            <a:r>
              <a:rPr lang="ru-RU" sz="3200" dirty="0"/>
              <a:t>) — 15,000 грн.</a:t>
            </a:r>
          </a:p>
          <a:p>
            <a:r>
              <a:rPr lang="ru-RU" sz="3200" dirty="0"/>
              <a:t> • </a:t>
            </a:r>
            <a:r>
              <a:rPr lang="ru-RU" sz="3200" dirty="0" err="1"/>
              <a:t>Психологічна</a:t>
            </a:r>
            <a:r>
              <a:rPr lang="ru-RU" sz="3200" dirty="0"/>
              <a:t> </a:t>
            </a:r>
            <a:r>
              <a:rPr lang="ru-RU" sz="3200" dirty="0" err="1"/>
              <a:t>допомога</a:t>
            </a:r>
            <a:r>
              <a:rPr lang="ru-RU" sz="3200" dirty="0"/>
              <a:t> (оплата </a:t>
            </a:r>
            <a:r>
              <a:rPr lang="ru-RU" sz="3200" dirty="0" err="1"/>
              <a:t>послуг</a:t>
            </a:r>
            <a:r>
              <a:rPr lang="ru-RU" sz="3200" dirty="0"/>
              <a:t> </a:t>
            </a:r>
            <a:r>
              <a:rPr lang="ru-RU" sz="3200" dirty="0" err="1"/>
              <a:t>спеціалістів</a:t>
            </a:r>
            <a:r>
              <a:rPr lang="ru-RU" sz="3200" dirty="0"/>
              <a:t>) — 20,000 грн.</a:t>
            </a:r>
          </a:p>
          <a:p>
            <a:r>
              <a:rPr lang="ru-RU" sz="3200" dirty="0"/>
              <a:t> • </a:t>
            </a:r>
            <a:r>
              <a:rPr lang="ru-RU" sz="3200" dirty="0" err="1"/>
              <a:t>Рекламна</a:t>
            </a:r>
            <a:r>
              <a:rPr lang="ru-RU" sz="3200" dirty="0"/>
              <a:t> </a:t>
            </a:r>
            <a:r>
              <a:rPr lang="ru-RU" sz="3200" dirty="0" err="1"/>
              <a:t>кампанія</a:t>
            </a:r>
            <a:r>
              <a:rPr lang="ru-RU" sz="3200" dirty="0"/>
              <a:t> (</a:t>
            </a:r>
            <a:r>
              <a:rPr lang="ru-RU" sz="3200" dirty="0" err="1"/>
              <a:t>соцмережі</a:t>
            </a:r>
            <a:r>
              <a:rPr lang="ru-RU" sz="3200" dirty="0"/>
              <a:t>, </a:t>
            </a:r>
            <a:r>
              <a:rPr lang="ru-RU" sz="3200" dirty="0" err="1"/>
              <a:t>листівки</a:t>
            </a:r>
            <a:r>
              <a:rPr lang="ru-RU" sz="3200" dirty="0"/>
              <a:t>) — 5,000 грн.</a:t>
            </a:r>
          </a:p>
          <a:p>
            <a:r>
              <a:rPr lang="ru-RU" sz="3200" dirty="0"/>
              <a:t> • </a:t>
            </a:r>
            <a:r>
              <a:rPr lang="ru-RU" sz="3200" dirty="0" err="1"/>
              <a:t>Загальний</a:t>
            </a:r>
            <a:r>
              <a:rPr lang="ru-RU" sz="3200" dirty="0"/>
              <a:t> бюджет: 50,000 грн.</a:t>
            </a:r>
          </a:p>
        </p:txBody>
      </p:sp>
    </p:spTree>
    <p:extLst>
      <p:ext uri="{BB962C8B-B14F-4D97-AF65-F5344CB8AC3E}">
        <p14:creationId xmlns:p14="http://schemas.microsoft.com/office/powerpoint/2010/main" val="104971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F9BE0-29F7-E54C-BE3A-308ECCC7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24612"/>
            <a:ext cx="7729728" cy="1188720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r>
              <a:rPr lang="ru-RU" sz="3100" b="1" dirty="0" err="1"/>
              <a:t>Подальший</a:t>
            </a:r>
            <a:r>
              <a:rPr lang="ru-RU" sz="3100" b="1" dirty="0"/>
              <a:t> </a:t>
            </a:r>
            <a:r>
              <a:rPr lang="ru-RU" sz="3100" b="1" dirty="0" err="1"/>
              <a:t>розвиток</a:t>
            </a:r>
            <a:r>
              <a:rPr lang="ru-RU" sz="3100" b="1" dirty="0"/>
              <a:t> </a:t>
            </a:r>
            <a:r>
              <a:rPr lang="ru-RU" sz="3100" b="1" dirty="0" err="1"/>
              <a:t>проєкту</a:t>
            </a:r>
            <a:r>
              <a:rPr lang="ru-RU" sz="3100" b="1" dirty="0"/>
              <a:t>:</a:t>
            </a:r>
            <a:br>
              <a:rPr lang="ru-RU" sz="3100" dirty="0"/>
            </a:br>
            <a:br>
              <a:rPr lang="ru-RU" sz="3100" dirty="0"/>
            </a:b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80D88-62E2-1942-B5D9-34DEE94AB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" y="1851660"/>
            <a:ext cx="10607040" cy="4640580"/>
          </a:xfrm>
        </p:spPr>
        <p:txBody>
          <a:bodyPr>
            <a:noAutofit/>
          </a:bodyPr>
          <a:lstStyle/>
          <a:p>
            <a:r>
              <a:rPr lang="ru-RU" sz="2800" dirty="0"/>
              <a:t>• </a:t>
            </a:r>
            <a:r>
              <a:rPr lang="ru-RU" sz="2800" dirty="0" err="1"/>
              <a:t>Створення</a:t>
            </a:r>
            <a:r>
              <a:rPr lang="ru-RU" sz="2800" dirty="0"/>
              <a:t> онлайн-</a:t>
            </a:r>
            <a:r>
              <a:rPr lang="ru-RU" sz="2800" dirty="0" err="1"/>
              <a:t>платформи</a:t>
            </a:r>
            <a:r>
              <a:rPr lang="ru-RU" sz="2800" dirty="0"/>
              <a:t> для </a:t>
            </a:r>
            <a:r>
              <a:rPr lang="ru-RU" sz="2800" dirty="0" err="1"/>
              <a:t>дистанційної</a:t>
            </a:r>
            <a:r>
              <a:rPr lang="ru-RU" sz="2800" dirty="0"/>
              <a:t> </a:t>
            </a:r>
            <a:r>
              <a:rPr lang="ru-RU" sz="2800" dirty="0" err="1"/>
              <a:t>підтримки</a:t>
            </a:r>
            <a:r>
              <a:rPr lang="ru-RU" sz="2800" dirty="0"/>
              <a:t> </a:t>
            </a:r>
            <a:r>
              <a:rPr lang="ru-RU" sz="2800" dirty="0" err="1"/>
              <a:t>молоді</a:t>
            </a:r>
            <a:r>
              <a:rPr lang="ru-RU" sz="2800" dirty="0"/>
              <a:t>.</a:t>
            </a:r>
          </a:p>
          <a:p>
            <a:r>
              <a:rPr lang="ru-RU" sz="2800" dirty="0"/>
              <a:t> • </a:t>
            </a:r>
            <a:r>
              <a:rPr lang="ru-RU" sz="2800" dirty="0" err="1"/>
              <a:t>Залучення</a:t>
            </a:r>
            <a:r>
              <a:rPr lang="ru-RU" sz="2800" dirty="0"/>
              <a:t> </a:t>
            </a:r>
            <a:r>
              <a:rPr lang="ru-RU" sz="2800" dirty="0" err="1"/>
              <a:t>випускників</a:t>
            </a:r>
            <a:r>
              <a:rPr lang="ru-RU" sz="2800" dirty="0"/>
              <a:t> як </a:t>
            </a:r>
            <a:r>
              <a:rPr lang="ru-RU" sz="2800" dirty="0" err="1"/>
              <a:t>волонтерів</a:t>
            </a:r>
            <a:r>
              <a:rPr lang="ru-RU" sz="2800" dirty="0"/>
              <a:t> для </a:t>
            </a:r>
            <a:r>
              <a:rPr lang="ru-RU" sz="2800" dirty="0" err="1"/>
              <a:t>наставництва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учасників</a:t>
            </a:r>
            <a:r>
              <a:rPr lang="ru-RU" sz="2800" dirty="0"/>
              <a:t>.</a:t>
            </a:r>
          </a:p>
          <a:p>
            <a:r>
              <a:rPr lang="ru-RU" sz="2800" dirty="0"/>
              <a:t> • </a:t>
            </a:r>
            <a:r>
              <a:rPr lang="ru-RU" sz="2800" dirty="0" err="1"/>
              <a:t>Розширення</a:t>
            </a:r>
            <a:r>
              <a:rPr lang="ru-RU" sz="2800" dirty="0"/>
              <a:t> </a:t>
            </a:r>
            <a:r>
              <a:rPr lang="ru-RU" sz="2800" dirty="0" err="1"/>
              <a:t>географії</a:t>
            </a:r>
            <a:r>
              <a:rPr lang="ru-RU" sz="2800" dirty="0"/>
              <a:t> </a:t>
            </a:r>
            <a:r>
              <a:rPr lang="ru-RU" sz="2800" dirty="0" err="1"/>
              <a:t>проєкту</a:t>
            </a:r>
            <a:r>
              <a:rPr lang="ru-RU" sz="2800" dirty="0"/>
              <a:t> на </a:t>
            </a:r>
            <a:r>
              <a:rPr lang="ru-RU" sz="2800" dirty="0" err="1"/>
              <a:t>інші</a:t>
            </a:r>
            <a:r>
              <a:rPr lang="ru-RU" sz="2800" dirty="0"/>
              <a:t> </a:t>
            </a:r>
            <a:r>
              <a:rPr lang="ru-RU" sz="2800" dirty="0" err="1"/>
              <a:t>регіони</a:t>
            </a:r>
            <a:r>
              <a:rPr lang="ru-RU" sz="2800" dirty="0"/>
              <a:t>.</a:t>
            </a:r>
          </a:p>
          <a:p>
            <a:r>
              <a:rPr lang="ru-RU" sz="2800" dirty="0"/>
              <a:t> • </a:t>
            </a:r>
            <a:r>
              <a:rPr lang="ru-RU" sz="2800" dirty="0" err="1"/>
              <a:t>Співпраця</a:t>
            </a:r>
            <a:r>
              <a:rPr lang="ru-RU" sz="2800" dirty="0"/>
              <a:t> з </a:t>
            </a:r>
            <a:r>
              <a:rPr lang="ru-RU" sz="2800" dirty="0" err="1"/>
              <a:t>іншими</a:t>
            </a:r>
            <a:r>
              <a:rPr lang="ru-RU" sz="2800" dirty="0"/>
              <a:t> </a:t>
            </a:r>
            <a:r>
              <a:rPr lang="ru-RU" sz="2800" dirty="0" err="1"/>
              <a:t>організаціями</a:t>
            </a:r>
            <a:r>
              <a:rPr lang="ru-RU" sz="2800" dirty="0"/>
              <a:t> для </a:t>
            </a:r>
            <a:r>
              <a:rPr lang="ru-RU" sz="2800" dirty="0" err="1"/>
              <a:t>розробки</a:t>
            </a:r>
            <a:r>
              <a:rPr lang="ru-RU" sz="2800" dirty="0"/>
              <a:t> </a:t>
            </a:r>
            <a:r>
              <a:rPr lang="ru-RU" sz="2800" dirty="0" err="1"/>
              <a:t>довгострокових</a:t>
            </a:r>
            <a:r>
              <a:rPr lang="ru-RU" sz="2800" dirty="0"/>
              <a:t> </a:t>
            </a:r>
            <a:r>
              <a:rPr lang="ru-RU" sz="2800" dirty="0" err="1"/>
              <a:t>програм</a:t>
            </a:r>
            <a:r>
              <a:rPr lang="ru-RU" sz="2800" dirty="0"/>
              <a:t> </a:t>
            </a:r>
            <a:r>
              <a:rPr lang="ru-RU" sz="2800" dirty="0" err="1"/>
              <a:t>підтримки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Проєкт</a:t>
            </a:r>
            <a:r>
              <a:rPr lang="ru-RU" sz="2800" dirty="0"/>
              <a:t> “</a:t>
            </a:r>
            <a:r>
              <a:rPr lang="ru-RU" sz="2800" dirty="0" err="1"/>
              <a:t>Місток</a:t>
            </a:r>
            <a:r>
              <a:rPr lang="ru-RU" sz="2800" dirty="0"/>
              <a:t> </a:t>
            </a:r>
            <a:r>
              <a:rPr lang="ru-RU" sz="2800" dirty="0" err="1"/>
              <a:t>довіри</a:t>
            </a:r>
            <a:r>
              <a:rPr lang="ru-RU" sz="2800" dirty="0"/>
              <a:t>” створить </a:t>
            </a:r>
            <a:r>
              <a:rPr lang="ru-RU" sz="2800" dirty="0" err="1"/>
              <a:t>позитивний</a:t>
            </a:r>
            <a:r>
              <a:rPr lang="ru-RU" sz="2800" dirty="0"/>
              <a:t> </a:t>
            </a:r>
            <a:r>
              <a:rPr lang="ru-RU" sz="2800" dirty="0" err="1"/>
              <a:t>соціальний</a:t>
            </a:r>
            <a:r>
              <a:rPr lang="ru-RU" sz="2800" dirty="0"/>
              <a:t> </a:t>
            </a:r>
            <a:r>
              <a:rPr lang="ru-RU" sz="2800" dirty="0" err="1"/>
              <a:t>ефект</a:t>
            </a:r>
            <a:r>
              <a:rPr lang="ru-RU" sz="2800" dirty="0"/>
              <a:t>, </a:t>
            </a:r>
            <a:r>
              <a:rPr lang="ru-RU" sz="2800" dirty="0" err="1"/>
              <a:t>допомагаючи</a:t>
            </a:r>
            <a:r>
              <a:rPr lang="ru-RU" sz="2800" dirty="0"/>
              <a:t> </a:t>
            </a:r>
            <a:r>
              <a:rPr lang="ru-RU" sz="2800" dirty="0" err="1"/>
              <a:t>молоді</a:t>
            </a:r>
            <a:r>
              <a:rPr lang="ru-RU" sz="2800" dirty="0"/>
              <a:t> </a:t>
            </a:r>
            <a:r>
              <a:rPr lang="ru-RU" sz="2800" dirty="0" err="1"/>
              <a:t>відновити</a:t>
            </a:r>
            <a:r>
              <a:rPr lang="ru-RU" sz="2800" dirty="0"/>
              <a:t> </a:t>
            </a:r>
            <a:r>
              <a:rPr lang="ru-RU" sz="2800" dirty="0" err="1"/>
              <a:t>впевненість</a:t>
            </a:r>
            <a:r>
              <a:rPr lang="ru-RU" sz="2800" dirty="0"/>
              <a:t> у </a:t>
            </a:r>
            <a:r>
              <a:rPr lang="ru-RU" sz="2800" dirty="0" err="1"/>
              <a:t>собі</a:t>
            </a:r>
            <a:r>
              <a:rPr lang="ru-RU" sz="2800" dirty="0"/>
              <a:t> та </a:t>
            </a:r>
            <a:r>
              <a:rPr lang="ru-RU" sz="2800" dirty="0" err="1"/>
              <a:t>знайти</a:t>
            </a:r>
            <a:r>
              <a:rPr lang="ru-RU" sz="2800" dirty="0"/>
              <a:t>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місце</a:t>
            </a:r>
            <a:r>
              <a:rPr lang="ru-RU" sz="2800" dirty="0"/>
              <a:t> у </a:t>
            </a:r>
            <a:r>
              <a:rPr lang="ru-RU" sz="2800" dirty="0" err="1"/>
              <a:t>житті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46263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</TotalTime>
  <Words>429</Words>
  <Application>Microsoft Macintosh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Corbel</vt:lpstr>
      <vt:lpstr>Gill Sans MT</vt:lpstr>
      <vt:lpstr>Parcel</vt:lpstr>
      <vt:lpstr> Соціальний проєкт: “Місток довіри” </vt:lpstr>
      <vt:lpstr>МЕТА ТА АКТУАЛЬНІСТЬ</vt:lpstr>
      <vt:lpstr>  Результати:   </vt:lpstr>
      <vt:lpstr>Цільова група ТА План реалізації </vt:lpstr>
      <vt:lpstr>БЮДЖЕТ</vt:lpstr>
      <vt:lpstr>    Подальший розвиток проєкту:    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Соціальний проєкт: “Місток довіри” </dc:title>
  <dc:creator>Microsoft Office User</dc:creator>
  <cp:lastModifiedBy>Microsoft Office User</cp:lastModifiedBy>
  <cp:revision>2</cp:revision>
  <dcterms:created xsi:type="dcterms:W3CDTF">2024-12-03T21:56:53Z</dcterms:created>
  <dcterms:modified xsi:type="dcterms:W3CDTF">2024-12-03T22:09:58Z</dcterms:modified>
</cp:coreProperties>
</file>