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3" r:id="rId9"/>
    <p:sldId id="266" r:id="rId10"/>
    <p:sldId id="262" r:id="rId11"/>
    <p:sldId id="267" r:id="rId12"/>
    <p:sldId id="268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E9420-AC6F-4531-8E69-D35B19171509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63F43-BE11-483D-A84C-78FA3C574D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67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89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269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0761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8333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060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435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8463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044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783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497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744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864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151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295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777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763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15C1-7981-49F3-A140-100FFEC15691}" type="datetimeFigureOut">
              <a:rPr lang="uk-UA" smtClean="0"/>
              <a:t>15.10.2019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424FD97-73AE-40E3-89E9-6A615C6BD1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54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kubg.edu.ua/%D0%A3%D1%80%D0%B4%D0%B0_%D0%A1%D0%B2%D1%96%D1%82%D0%BB%D0%B0%D0%BD%D0%B0_%D0%9E%D0%BB%D0%B5%D0%BA%D1%81%D1%96%D1%97%D0%B2%D0%BD%D0%B0#.D0.9C.D0.BE.D0.BD.D1.96.D1.82.D0.BE.D1.80.D0.B8.D0.BD.D0.B3_.D0.B2.D0.BF.D1.80.D0.BE.D0.B2.D0.B0.D0.B4.D0.B6.D0.B5.D0.BD.D0.BD.D1.8F_.D0.86.D0.9A.D0.A2_.D0.B2_.D0.BE.D1.81.D0.B2.D1.96.D1.82.D0.BD.D1.96.D0.B9_.D1.83.D1.81.D1.82.D0.B0.D0.BD.D0.BE.D0.B2.D1.9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kubg.edu.ua/%D0%A3%D1%80%D0%B4%D0%B0_%D0%A1%D0%B2%D1%96%D1%82%D0%BB%D0%B0%D0%BD%D0%B0_%D0%9E%D0%BB%D0%B5%D0%BA%D1%81%D1%96%D1%97%D0%B2%D0%BD%D0%B0#.D0.9C.D0.B5.D1.82.D0.BE.D0.B4.D0.B8.D1.87.D0.BD.D1.96_.D1.80.D0.B5.D0.BA.D0.BE.D0.BC.D0.B5.D0.BD.D0.B4.D0.B0.D1.86.D1.96.D1.97" TargetMode="External"/><Relationship Id="rId5" Type="http://schemas.openxmlformats.org/officeDocument/2006/relationships/hyperlink" Target="http://wiki.kubg.edu.ua/%D0%A3%D1%80%D0%B4%D0%B0_%D0%A1%D0%B2%D1%96%D1%82%D0%BB%D0%B0%D0%BD%D0%B0_%D0%9E%D0%BB%D0%B5%D0%BA%D1%81%D1%96%D1%97%D0%B2%D0%BD%D0%B0#.D0.A2.D1.80.D0.B5.D0.BD.D1.96.D0.BD.D0.B3_.D0.B4.D0.BB.D1.8F_.D0.B2.D1.87.D0.B8.D1.82.D0.B5.D0.BB.D1.96.D0.B2_.D0.B7_.D0.B2.D0.B8.D0.BA.D0.BE.D1.80.D0.B8.D1.81.D1.82.D0.B0.D0.BD.D0.BD.D1.8F_.D0.86.D0.9A.D0.A2_.D0.B2_.D0.BE.D1.81.D0.B2.D1.96.D1.82.D1.96." TargetMode="External"/><Relationship Id="rId4" Type="http://schemas.openxmlformats.org/officeDocument/2006/relationships/hyperlink" Target="http://wiki.kubg.edu.ua/%D0%A3%D1%80%D0%B4%D0%B0_%D0%A1%D0%B2%D1%96%D1%82%D0%BB%D0%B0%D0%BD%D0%B0_%D0%9E%D0%BB%D0%B5%D0%BA%D1%81%D1%96%D1%97%D0%B2%D0%BD%D0%B0#.D0.97.D0.B0.D0.B2.D0.B4.D0.B0.D0.BD.D0.BD.D1.8F_.D0.BD.D0.B0_.D0.B2.D0.B8.D0.B1.D1.96.D1.8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1935" y="279642"/>
            <a:ext cx="7766936" cy="164630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результатів практики</a:t>
            </a:r>
            <a:endParaRPr lang="uk-UA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098767"/>
            <a:ext cx="7766936" cy="413657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Виконавець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Васьковець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Іванна Михайлівна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Дом-4-1/1з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 - 2019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0" dirty="0" smtClean="0">
                <a:effectLst/>
              </a:rPr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39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43005" y="130628"/>
            <a:ext cx="8596668" cy="67056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005" y="957943"/>
            <a:ext cx="8714206" cy="54080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 </a:t>
            </a:r>
            <a:r>
              <a:rPr lang="uk-UA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ІТ-інфраструктури</a:t>
            </a:r>
            <a:endParaRPr lang="uk-UA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Садок забезпечений ІКТ на достатньому рівні. Всі інформаційні класи гарно облаштовані та укомплектовані всім необхідним. Садок частково потребує додаткового мультимедійного обладнання, а саме не вистачає Смарт-дошок та проекторів. Модернізувати 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ІТ-інфраструктуру </a:t>
            </a: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 ще так: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Накопичення, апробація та використання програмного забезпечення, технічних засобів, інформаційно-методичних матеріалів, які сприяють впровадженню комп’ютерних технологій;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Накопичення інформаційно-методичних матеріалів, апробація </a:t>
            </a:r>
            <a:r>
              <a:rPr lang="uk-UA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сприяють розвитку комунікативних компетенцій;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Підтримка діючого прикладного програмного забезпечення і функціонування локальної комп’ютерної мережі у дошкільному навчальному закладі;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Проведення практичних занять для педагогічних працівників садка щодо оволодіння навичками роботи з персональним комп’ютером та роботи в мережі Інтернет;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Проведення серії курсів та семінарів-практикумів для всіх категорій учасників навчально-виховного процесу з використання комп’ютерної техніки та інформаційних технологій, розвитку комунікаційних здібностей;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Розробка засобів діагностики (таблиць, графіків, діаграм щодо розвитку освіти в садку тощо);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Формування баз даних дітей;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Відслідковування результатів атестації педпрацівників;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Залучення учасників навчально-виховного процесу до участі в Інтернет-конференціях;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Залучення учасників навчально-виховного процесу до участі у міжрегіональних та міжнародних інтернет-проектах.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Електронне навчання. Інструменти для творчості і технології для співпраці, що надає змогу дітям, творити і надихати одне одного, а також співпрацювати під час навчання в межах дошкільного навчального закладу, держави чи всього світу.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Керування дослідженнями. Хмарна платформа для спільних досліджень із широким спектром інструментів для аналізу, розробки та створення матеріалів. Надання групам ефективних засобів для співпраці, дослідження, аналізу, розробки та створення матеріалів.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Ефективність дошкільних навчальних закладів. Загальний аналіз діяльності дошкільного навчального закладу, рішення для контролю звітності і створення звітів. Спрощення звітності й керування планами на майбутнє завдяки миттєвому доступу до інформації і докладному огляду джерел даних.</a:t>
            </a:r>
          </a:p>
          <a:p>
            <a:r>
              <a:rPr lang="uk-U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☞ Операційна ефективність. Програмний комплекс серверів і інструментів, які забезпечують світовий рівень керування ІТ-інфраструктурою, захисту даних і безпеки мережі. Ефективне керування ІТ-інфраструктурою і її захист з одночасним зменшенням непрямих витрат на інформаційні технології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5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43005" y="452845"/>
            <a:ext cx="8596668" cy="67056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005" y="1489165"/>
            <a:ext cx="8714206" cy="4188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ІК-компетентності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інформаційно-комунікаційної компетентності (ІК-компетентності) вихователя стає запорукою ефективного використання інформаційно-комунікаційних технологій в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є одним з найважливіших показників успішності його діяльності і одночасно необхідною передумовою для подальшого підвищення рівня його професійної компетентності.</a:t>
            </a: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інформаційно-комунікаційної компетентності вихователів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опанувати такі компоненти:</a:t>
            </a: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☆ Світоглядний компонент (Розуміння ролі ІКТ в освіті)</a:t>
            </a: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☆ Технологічний компонент (Навчальна програма й оцінювання, та інформаційно-комунікаційні технології)</a:t>
            </a: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☆ Організаційно-методичний компонент (Педагогіка, організація та керування)</a:t>
            </a: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☆ Самоосвітній компонент (Підвищення кваліфікації вихователя)</a:t>
            </a: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інформаційно-комунікаційної компетентності вихователів</a:t>
            </a: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педагогів до роботи в єдиному ІОС дошкільного навчального закладу</a:t>
            </a: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КОМПЕТЕНТНОСТІ ВИХОВАТЕЛЯ ЗАВДЯКИ ІНТЕРНЕТ-РЕСУРСАМ</a:t>
            </a:r>
          </a:p>
        </p:txBody>
      </p:sp>
    </p:spTree>
    <p:extLst>
      <p:ext uri="{BB962C8B-B14F-4D97-AF65-F5344CB8AC3E}">
        <p14:creationId xmlns:p14="http://schemas.microsoft.com/office/powerpoint/2010/main" val="40776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43599" y="3065417"/>
            <a:ext cx="8596668" cy="67056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lh3.googleusercontent.com/s3n1GKb8j5aOTgb-iyavSpdz4smg1AOJ9nKvLXZLGA6SiqeZQW_7jwZ_ikD02ytDzn8sRsxvmdK3q7z8rUpqdBeeQtox9--9sJKU5vMuxX-sFNjjJSbYdbzvIDmM-TvMkyVX6QSUf-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611" y="3553098"/>
            <a:ext cx="5225143" cy="226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79566" y="1768065"/>
            <a:ext cx="83944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0" i="0" u="sng" strike="noStrike" dirty="0" smtClean="0">
                <a:solidFill>
                  <a:srgbClr val="99CA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1. Моніторинг впровадження ІКТ в освітній установі</a:t>
            </a:r>
            <a:endParaRPr lang="uk-UA" sz="22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0" i="0" u="sng" strike="noStrike" dirty="0" smtClean="0">
                <a:solidFill>
                  <a:srgbClr val="99CA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2. Завдання на вибір</a:t>
            </a:r>
            <a:endParaRPr lang="uk-UA" sz="22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0" i="0" u="sng" strike="noStrike" dirty="0" smtClean="0">
                <a:solidFill>
                  <a:srgbClr val="99CA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3. Тренінг для вчителів з використання ІКТ в освіті.</a:t>
            </a:r>
            <a:endParaRPr lang="uk-UA" sz="22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0" i="0" u="sng" strike="noStrike" dirty="0" smtClean="0">
                <a:solidFill>
                  <a:srgbClr val="99CA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4. Методичні рекомендації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9897" y="2098766"/>
            <a:ext cx="8699863" cy="4032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lh3.googleusercontent.com/HPZqx-FPkvtZuxwzEPrnNJcCttg27Y_kamD7MK9WQw32lGgT8OGrbttUnl6N4xvWH0K8uwFt_MKaWR1OZkuo1csXlzpmZJf5_xhLEvZGhaUoabvnTYlNeuA8PKGN_leBudXyk_GGbGY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3" r="12253"/>
          <a:stretch/>
        </p:blipFill>
        <p:spPr bwMode="auto">
          <a:xfrm>
            <a:off x="1876697" y="2305050"/>
            <a:ext cx="6566262" cy="36194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752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3005" y="1393372"/>
            <a:ext cx="8992882" cy="50945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074" name="Picture 2" descr="https://lh5.googleusercontent.com/gPx6IthPJDih2CSkXHrSynDlkIqGTZMzmXaznoX7pzYNV5XOauOn0PqktGQbsknvc3UloK9KRVc8hvBYxgF5rrPE2Rnmzgqd7nxdRE-7d3H1uO3MH0M7HxJU4iKNFlvQppXO1zZVIQ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6" t="13888" r="22186" b="7136"/>
          <a:stretch/>
        </p:blipFill>
        <p:spPr bwMode="auto">
          <a:xfrm>
            <a:off x="543005" y="1393372"/>
            <a:ext cx="4136571" cy="30654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lh5.googleusercontent.com/EOyJaDK1DGpeqz2gtUGu79iQ-_pyHCI_B1qryyvyV10almyib2d7KWBjfrFeqbrU7MwW31xeaLoVrkeX0lVx3N5xepTS4M-tJjjL0O02aX1OT8k6RvgjNPpxK_0NA2WkdgsoSMCihY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1" t="24275" r="31386" b="24360"/>
          <a:stretch/>
        </p:blipFill>
        <p:spPr bwMode="auto">
          <a:xfrm>
            <a:off x="3640183" y="2926081"/>
            <a:ext cx="5895704" cy="356180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2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3005" y="1393372"/>
            <a:ext cx="8992882" cy="50945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lh3.googleusercontent.com/hx4PIEy6Hlx_mLUqCiY5dBmuMUr0xZYYY1sjh_oHQ2VVSy_w1-gt_UCOFgmP9F-Jq4zpDz0wcSwEoLmO9MEEXD77sRhV8j1Y9IxVW2FpeYxFGAqPDVMPHu7xYhGmtb1XutcbkwdlShU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0" t="23312" r="23382" b="25982"/>
          <a:stretch/>
        </p:blipFill>
        <p:spPr bwMode="auto">
          <a:xfrm>
            <a:off x="905690" y="1576251"/>
            <a:ext cx="3927567" cy="196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3.googleusercontent.com/-cCzPTLq0uj0_bGjT4vIulZHx5RO2RLDMAmz6PMlNskQ2xPBRHPBe_SFG_Hd5vh5XDM-kIlZ1KX9kroW2n2_zw16-WX3I0Wy1fvL8rnyXSNjjbNHM70p-tAhhMbExPmwCTVcNZBTFy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22265" r="23421" b="27499"/>
          <a:stretch/>
        </p:blipFill>
        <p:spPr bwMode="auto">
          <a:xfrm>
            <a:off x="3796938" y="3466013"/>
            <a:ext cx="5302993" cy="2664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3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2882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u="sng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ІТ </a:t>
            </a:r>
            <a:r>
              <a:rPr lang="ru-RU" u="sng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u="sng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uk-UA" b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https://lh4.googleusercontent.com/9MWFrCdNbpBQf34yaWKWZoaizJ0g6P1-1lq5wnFayEDpOm9nKjQ2JE5ypZUJcSfZr3e2KXLLYce6Urjjr_JOXeXL62RgV1vmgDSbN79FpdwIELOuiqAsP2dsasel4eQwdjTPSGKqy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67" y="2026689"/>
            <a:ext cx="7858435" cy="3709967"/>
          </a:xfrm>
          <a:prstGeom prst="rect">
            <a:avLst/>
          </a:prstGeom>
          <a:pattFill prst="pct6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 w="28575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179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2882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u="sng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ІТ </a:t>
            </a:r>
            <a:r>
              <a:rPr lang="ru-RU" u="sng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u="sng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uk-UA" b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lh6.googleusercontent.com/JxcZ_sFXYdi83o1lUOsl-bJvmFF0DFCGXA4osBvS3sB3teu9OGQgjTStC5fG906FTtEUbIZjTfQJsgnjtdAeKS-mIj-tGjPV--A4xInh529Xuq5QH010j8sUHf6bJRNakCB8tWNec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64" y="1947912"/>
            <a:ext cx="6947869" cy="420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30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107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 освітнє середовище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8251" y="2444817"/>
            <a:ext cx="8418115" cy="33308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спілкування і колективної роботи використовують сервіси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 </a:t>
            </a:r>
            <a:endParaRPr lang="en-US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Gmail</a:t>
            </a:r>
            <a:endParaRPr lang="en-US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Talk</a:t>
            </a:r>
            <a:endParaRPr lang="en-US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endParaRPr lang="en-US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endParaRPr lang="en-US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83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107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 освітнє середовище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6610" y="2695073"/>
            <a:ext cx="8418115" cy="29939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електронних лекцій, конспектів, для спільної праці використовують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Apps Education Edition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саме:</a:t>
            </a:r>
            <a:endParaRPr lang="uk-UA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початкова сторінка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iGoogle</a:t>
            </a:r>
            <a:endParaRPr lang="en-US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 </a:t>
            </a:r>
            <a:endParaRPr lang="en-US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Google Page Creator </a:t>
            </a:r>
            <a:endParaRPr lang="en-US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створення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вебсторінок</a:t>
            </a:r>
            <a:endParaRPr lang="uk-UA" b="0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04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531</Words>
  <Application>Microsoft Office PowerPoint</Application>
  <PresentationFormat>Широкоэкранный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Презентація результатів практики</vt:lpstr>
      <vt:lpstr>Зміст</vt:lpstr>
      <vt:lpstr>Результати опитування</vt:lpstr>
      <vt:lpstr>Результати опитування</vt:lpstr>
      <vt:lpstr>Результати опитування</vt:lpstr>
      <vt:lpstr>Аналіз ІТ інфраструктури закладу дошкільної освіти</vt:lpstr>
      <vt:lpstr>Аналіз ІТ інфраструктури закладу дошкільної освіти</vt:lpstr>
      <vt:lpstr>Інформаційно освітнє середовище закладу дошкільної освіти</vt:lpstr>
      <vt:lpstr>Інформаційно освітнє середовище закладу дошкільної освіти</vt:lpstr>
      <vt:lpstr>Методичні рекомендації</vt:lpstr>
      <vt:lpstr>Методичні рекомендації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результатів практики</dc:title>
  <dc:creator>Користувач Windows</dc:creator>
  <cp:lastModifiedBy>Користувач Windows</cp:lastModifiedBy>
  <cp:revision>9</cp:revision>
  <dcterms:created xsi:type="dcterms:W3CDTF">2019-10-11T15:27:05Z</dcterms:created>
  <dcterms:modified xsi:type="dcterms:W3CDTF">2019-10-15T09:17:21Z</dcterms:modified>
</cp:coreProperties>
</file>