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3" r:id="rId10"/>
    <p:sldId id="262" r:id="rId11"/>
    <p:sldId id="267" r:id="rId12"/>
    <p:sldId id="266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7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8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8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7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3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0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0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2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4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9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8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5538F8-674B-43F0-BE86-3F1648BDA804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B9F2A1-B144-4CD6-82BE-37A9E821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86466"/>
          </a:xfrm>
        </p:spPr>
        <p:txBody>
          <a:bodyPr/>
          <a:lstStyle/>
          <a:p>
            <a:r>
              <a:rPr lang="ru-RU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ІКТ у</a:t>
            </a:r>
            <a:r>
              <a:rPr lang="ru-RU" sz="3200" b="1" dirty="0">
                <a:solidFill>
                  <a:srgbClr val="70891B"/>
                </a:solidFill>
                <a:latin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70891B"/>
                </a:solidFill>
                <a:latin typeface="Arial" panose="020B0604020202020204" pitchFamily="34" charset="0"/>
              </a:rPr>
            </a:br>
            <a:r>
              <a:rPr lang="ru-RU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навчально</a:t>
            </a:r>
            <a:r>
              <a:rPr lang="ru-RU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- </a:t>
            </a:r>
            <a:r>
              <a:rPr lang="ru-RU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виховному</a:t>
            </a:r>
            <a:r>
              <a:rPr lang="ru-RU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процесі</a:t>
            </a:r>
            <a:r>
              <a:rPr lang="ru-RU" b="1" dirty="0">
                <a:solidFill>
                  <a:srgbClr val="70891B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70891B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1838038" cy="1320802"/>
          </a:xfrm>
        </p:spPr>
        <p:txBody>
          <a:bodyPr/>
          <a:lstStyle/>
          <a:p>
            <a:r>
              <a:rPr lang="uk-UA" dirty="0" smtClean="0"/>
              <a:t>Натоптана Анна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618" y="2958960"/>
            <a:ext cx="3176540" cy="211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846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ІКТ у </a:t>
            </a:r>
            <a:r>
              <a:rPr lang="ru-RU" dirty="0" err="1"/>
              <a:t>психологічній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7" y="2286000"/>
            <a:ext cx="8340436" cy="39346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;</a:t>
            </a:r>
          </a:p>
          <a:p>
            <a:r>
              <a:rPr lang="ru-RU" dirty="0"/>
              <a:t>2.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куточка</a:t>
            </a:r>
            <a:r>
              <a:rPr lang="ru-RU" dirty="0"/>
              <a:t> для </a:t>
            </a:r>
            <a:r>
              <a:rPr lang="ru-RU" dirty="0" err="1"/>
              <a:t>педагогів</a:t>
            </a:r>
            <a:r>
              <a:rPr lang="ru-RU" dirty="0"/>
              <a:t> та </a:t>
            </a:r>
            <a:r>
              <a:rPr lang="ru-RU" dirty="0" err="1"/>
              <a:t>батьків</a:t>
            </a:r>
            <a:r>
              <a:rPr lang="ru-RU" dirty="0"/>
              <a:t>; 3.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комп’ютерних</a:t>
            </a:r>
            <a:r>
              <a:rPr lang="ru-RU" dirty="0"/>
              <a:t> </a:t>
            </a:r>
            <a:r>
              <a:rPr lang="ru-RU" dirty="0" err="1"/>
              <a:t>діагностичних</a:t>
            </a:r>
            <a:r>
              <a:rPr lang="ru-RU" dirty="0"/>
              <a:t> методик (тести </a:t>
            </a:r>
            <a:r>
              <a:rPr lang="ru-RU" dirty="0" err="1"/>
              <a:t>Люшера</a:t>
            </a:r>
            <a:r>
              <a:rPr lang="ru-RU" dirty="0"/>
              <a:t>, </a:t>
            </a:r>
            <a:r>
              <a:rPr lang="ru-RU" dirty="0" err="1"/>
              <a:t>Равена</a:t>
            </a:r>
            <a:r>
              <a:rPr lang="ru-RU" dirty="0"/>
              <a:t>, Векслера);</a:t>
            </a:r>
          </a:p>
          <a:p>
            <a:r>
              <a:rPr lang="ru-RU" dirty="0"/>
              <a:t>4.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комп’ютерних</a:t>
            </a:r>
            <a:r>
              <a:rPr lang="ru-RU" dirty="0"/>
              <a:t> методик;</a:t>
            </a:r>
          </a:p>
          <a:p>
            <a:r>
              <a:rPr lang="ru-RU" dirty="0"/>
              <a:t>5.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проведених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схем, </a:t>
            </a:r>
            <a:r>
              <a:rPr lang="ru-RU" dirty="0" err="1"/>
              <a:t>діаграм</a:t>
            </a:r>
            <a:r>
              <a:rPr lang="ru-RU" dirty="0"/>
              <a:t>;</a:t>
            </a:r>
          </a:p>
          <a:p>
            <a:r>
              <a:rPr lang="ru-RU" dirty="0"/>
              <a:t>6. </a:t>
            </a:r>
            <a:r>
              <a:rPr lang="ru-RU" dirty="0" err="1"/>
              <a:t>Корекційно-розвивальна</a:t>
            </a:r>
            <a:r>
              <a:rPr lang="ru-RU" dirty="0"/>
              <a:t> робота з </a:t>
            </a:r>
            <a:r>
              <a:rPr lang="ru-RU" dirty="0" err="1"/>
              <a:t>дітьми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розвивальних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</a:t>
            </a:r>
          </a:p>
          <a:p>
            <a:r>
              <a:rPr lang="ru-RU" dirty="0"/>
              <a:t>7.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презентацій</a:t>
            </a:r>
            <a:r>
              <a:rPr lang="ru-RU" dirty="0"/>
              <a:t> для </a:t>
            </a:r>
            <a:r>
              <a:rPr lang="ru-RU" dirty="0" err="1"/>
              <a:t>виступу</a:t>
            </a:r>
            <a:r>
              <a:rPr lang="ru-RU" dirty="0"/>
              <a:t> на </a:t>
            </a:r>
            <a:r>
              <a:rPr lang="ru-RU" dirty="0" err="1"/>
              <a:t>семінарах,конференціях</a:t>
            </a:r>
            <a:r>
              <a:rPr lang="ru-RU" dirty="0"/>
              <a:t>, </a:t>
            </a:r>
            <a:r>
              <a:rPr lang="ru-RU" dirty="0" err="1"/>
              <a:t>батьківських</a:t>
            </a:r>
            <a:r>
              <a:rPr lang="ru-RU" dirty="0"/>
              <a:t> </a:t>
            </a:r>
            <a:r>
              <a:rPr lang="ru-RU" dirty="0" err="1"/>
              <a:t>зборах</a:t>
            </a:r>
            <a:r>
              <a:rPr lang="ru-RU" dirty="0"/>
              <a:t>;</a:t>
            </a:r>
          </a:p>
          <a:p>
            <a:r>
              <a:rPr lang="ru-RU" dirty="0"/>
              <a:t>8.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мультимедійного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,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094" t="61" r="12094" b="1"/>
          <a:stretch/>
        </p:blipFill>
        <p:spPr>
          <a:xfrm>
            <a:off x="8977746" y="2507673"/>
            <a:ext cx="2382982" cy="20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00545"/>
            <a:ext cx="9601196" cy="497532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і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комп'ютеризація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парку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комп'ютерів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простий</a:t>
            </a:r>
            <a:r>
              <a:rPr lang="ru-RU" dirty="0"/>
              <a:t> доступ 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комп'ютерну</a:t>
            </a:r>
            <a:r>
              <a:rPr lang="ru-RU" dirty="0"/>
              <a:t> мережу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актуальним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. Портал садка </a:t>
            </a:r>
            <a:r>
              <a:rPr lang="ru-RU" dirty="0" err="1"/>
              <a:t>доступний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Інтернет-технологій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ресурс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батькам, педагогам </a:t>
            </a:r>
            <a:r>
              <a:rPr lang="ru-RU" dirty="0" err="1"/>
              <a:t>різноманітної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історію</a:t>
            </a:r>
            <a:r>
              <a:rPr lang="ru-RU" dirty="0"/>
              <a:t> закладу,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, про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і </a:t>
            </a:r>
            <a:r>
              <a:rPr lang="ru-RU" dirty="0" err="1"/>
              <a:t>педагогів</a:t>
            </a:r>
            <a:r>
              <a:rPr lang="ru-RU" dirty="0"/>
              <a:t>.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садка, про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матеріально-технічної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сайт ДНЗ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для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, методичного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характеру. </a:t>
            </a:r>
          </a:p>
        </p:txBody>
      </p:sp>
    </p:spTree>
    <p:extLst>
      <p:ext uri="{BB962C8B-B14F-4D97-AF65-F5344CB8AC3E}">
        <p14:creationId xmlns:p14="http://schemas.microsoft.com/office/powerpoint/2010/main" val="165156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52945"/>
            <a:ext cx="9601196" cy="4822923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сторінках</a:t>
            </a:r>
            <a:r>
              <a:rPr lang="ru-RU" dirty="0"/>
              <a:t> таких </a:t>
            </a:r>
            <a:r>
              <a:rPr lang="ru-RU" dirty="0" err="1"/>
              <a:t>сайтів</a:t>
            </a:r>
            <a:r>
              <a:rPr lang="ru-RU" dirty="0"/>
              <a:t> батьки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, правила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в </a:t>
            </a:r>
            <a:r>
              <a:rPr lang="ru-RU" dirty="0" err="1"/>
              <a:t>сім'ї</a:t>
            </a:r>
            <a:r>
              <a:rPr lang="ru-RU" dirty="0"/>
              <a:t> та в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з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дошкільників</a:t>
            </a:r>
            <a:r>
              <a:rPr lang="ru-RU" dirty="0"/>
              <a:t>. </a:t>
            </a:r>
            <a:r>
              <a:rPr lang="ru-RU" dirty="0" err="1"/>
              <a:t>Телекомунікації</a:t>
            </a:r>
            <a:r>
              <a:rPr lang="ru-RU" dirty="0"/>
              <a:t> дозволять батькам у реальному </a:t>
            </a:r>
            <a:r>
              <a:rPr lang="ru-RU" dirty="0" err="1"/>
              <a:t>режимі</a:t>
            </a:r>
            <a:r>
              <a:rPr lang="ru-RU" dirty="0"/>
              <a:t> часу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освітньо</a:t>
            </a:r>
            <a:r>
              <a:rPr lang="ru-RU" dirty="0"/>
              <a:t> – </a:t>
            </a:r>
            <a:r>
              <a:rPr lang="ru-RU" dirty="0" err="1"/>
              <a:t>виховний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і </a:t>
            </a:r>
            <a:r>
              <a:rPr lang="ru-RU" dirty="0" err="1"/>
              <a:t>поради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проблем у </a:t>
            </a:r>
            <a:r>
              <a:rPr lang="ru-RU" dirty="0" err="1"/>
              <a:t>взаємодії</a:t>
            </a:r>
            <a:r>
              <a:rPr lang="ru-RU" dirty="0"/>
              <a:t> з педагогом. </a:t>
            </a:r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педагога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інформатизації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наявної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належних</a:t>
            </a:r>
            <a:r>
              <a:rPr lang="ru-RU" dirty="0"/>
              <a:t> </a:t>
            </a:r>
            <a:r>
              <a:rPr lang="ru-RU" dirty="0" err="1"/>
              <a:t>організаційно-педагогічних</a:t>
            </a:r>
            <a:r>
              <a:rPr lang="ru-RU" dirty="0"/>
              <a:t> умов 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комп'ютерних</a:t>
            </a:r>
            <a:r>
              <a:rPr lang="ru-RU" dirty="0"/>
              <a:t> та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освітньо-виховний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26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вихователі</a:t>
            </a:r>
            <a:r>
              <a:rPr lang="ru-RU" dirty="0"/>
              <a:t> – </a:t>
            </a:r>
            <a:r>
              <a:rPr lang="ru-RU" dirty="0" err="1"/>
              <a:t>методисти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педагогами: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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, у межах </a:t>
            </a:r>
            <a:r>
              <a:rPr lang="ru-RU" dirty="0" err="1"/>
              <a:t>яких</a:t>
            </a:r>
            <a:r>
              <a:rPr lang="ru-RU" dirty="0"/>
              <a:t> педагоги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покази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успішний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майстер</a:t>
            </a:r>
            <a:r>
              <a:rPr lang="ru-RU" dirty="0"/>
              <a:t> – </a:t>
            </a:r>
            <a:r>
              <a:rPr lang="ru-RU" dirty="0" err="1"/>
              <a:t>класи</a:t>
            </a:r>
            <a:r>
              <a:rPr lang="ru-RU" dirty="0"/>
              <a:t>, де </a:t>
            </a:r>
            <a:r>
              <a:rPr lang="ru-RU" dirty="0" err="1"/>
              <a:t>вихователі</a:t>
            </a:r>
            <a:r>
              <a:rPr lang="ru-RU" dirty="0"/>
              <a:t> </a:t>
            </a:r>
            <a:r>
              <a:rPr lang="ru-RU" dirty="0" err="1"/>
              <a:t>вчаться</a:t>
            </a:r>
            <a:r>
              <a:rPr lang="ru-RU" dirty="0"/>
              <a:t> методам і </a:t>
            </a:r>
            <a:r>
              <a:rPr lang="ru-RU" dirty="0" err="1"/>
              <a:t>прийомам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 та </a:t>
            </a:r>
            <a:r>
              <a:rPr lang="ru-RU" dirty="0" err="1"/>
              <a:t>наставництво</a:t>
            </a:r>
            <a:r>
              <a:rPr lang="ru-RU" dirty="0"/>
              <a:t>, роботу в парах, де педагоги </a:t>
            </a:r>
            <a:r>
              <a:rPr lang="ru-RU" dirty="0" err="1"/>
              <a:t>спілкуються</a:t>
            </a:r>
            <a:r>
              <a:rPr lang="ru-RU" dirty="0"/>
              <a:t> та </a:t>
            </a:r>
            <a:r>
              <a:rPr lang="ru-RU" dirty="0" err="1"/>
              <a:t>переймають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тих </a:t>
            </a:r>
            <a:r>
              <a:rPr lang="ru-RU" dirty="0" err="1"/>
              <a:t>вихователів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посприяти</a:t>
            </a:r>
            <a:r>
              <a:rPr lang="ru-RU" dirty="0"/>
              <a:t> в </a:t>
            </a:r>
            <a:r>
              <a:rPr lang="ru-RU" dirty="0" err="1"/>
              <a:t>освоєнні</a:t>
            </a:r>
            <a:r>
              <a:rPr lang="ru-RU" dirty="0"/>
              <a:t> та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навчальні</a:t>
            </a:r>
            <a:r>
              <a:rPr lang="ru-RU" dirty="0"/>
              <a:t> та </a:t>
            </a:r>
            <a:r>
              <a:rPr lang="ru-RU" dirty="0" err="1"/>
              <a:t>тематичні</a:t>
            </a:r>
            <a:r>
              <a:rPr lang="ru-RU" dirty="0"/>
              <a:t> </a:t>
            </a:r>
            <a:r>
              <a:rPr lang="ru-RU" dirty="0" err="1"/>
              <a:t>семінари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проводить </a:t>
            </a:r>
            <a:r>
              <a:rPr lang="ru-RU" dirty="0" err="1"/>
              <a:t>вихователь</a:t>
            </a:r>
            <a:r>
              <a:rPr lang="ru-RU" dirty="0"/>
              <a:t> – методист з метою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вихователів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«Як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мультимедійну</a:t>
            </a:r>
            <a:r>
              <a:rPr lang="ru-RU" dirty="0"/>
              <a:t> </a:t>
            </a:r>
            <a:r>
              <a:rPr lang="ru-RU" dirty="0" err="1"/>
              <a:t>презентацію</a:t>
            </a:r>
            <a:r>
              <a:rPr lang="ru-RU" dirty="0"/>
              <a:t>», «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наочних</a:t>
            </a:r>
            <a:r>
              <a:rPr lang="ru-RU" dirty="0"/>
              <a:t> та </a:t>
            </a:r>
            <a:r>
              <a:rPr lang="ru-RU" dirty="0" err="1"/>
              <a:t>дидактичних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91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Адміністрація</a:t>
            </a:r>
            <a:r>
              <a:rPr lang="ru-RU" dirty="0"/>
              <a:t> закладу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та провести в </a:t>
            </a:r>
            <a:r>
              <a:rPr lang="ru-RU" dirty="0" err="1"/>
              <a:t>дошкільному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конкурси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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презентацій</a:t>
            </a:r>
            <a:r>
              <a:rPr lang="ru-RU" dirty="0"/>
              <a:t> «Моя </a:t>
            </a:r>
            <a:r>
              <a:rPr lang="ru-RU" dirty="0" err="1"/>
              <a:t>група</a:t>
            </a:r>
            <a:r>
              <a:rPr lang="ru-RU" dirty="0"/>
              <a:t>»;</a:t>
            </a:r>
          </a:p>
          <a:p>
            <a:r>
              <a:rPr lang="ru-RU" dirty="0"/>
              <a:t>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презентацій</a:t>
            </a:r>
            <a:r>
              <a:rPr lang="ru-RU" dirty="0"/>
              <a:t> для занять;</a:t>
            </a:r>
          </a:p>
          <a:p>
            <a:r>
              <a:rPr lang="ru-RU" dirty="0"/>
              <a:t>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буклетів</a:t>
            </a:r>
            <a:r>
              <a:rPr lang="ru-RU" dirty="0"/>
              <a:t> для </a:t>
            </a:r>
            <a:r>
              <a:rPr lang="ru-RU" dirty="0" err="1"/>
              <a:t>батьків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групових</a:t>
            </a:r>
            <a:r>
              <a:rPr lang="ru-RU" dirty="0"/>
              <a:t> газет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08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3" y="982132"/>
            <a:ext cx="10543309" cy="1574800"/>
          </a:xfrm>
        </p:spPr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в роботу </a:t>
            </a:r>
            <a:r>
              <a:rPr lang="ru-RU" dirty="0" err="1"/>
              <a:t>дошкільних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ІКТ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5" y="2424545"/>
            <a:ext cx="10120742" cy="36160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Активізація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психолого-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, </a:t>
            </a:r>
            <a:r>
              <a:rPr lang="ru-RU" dirty="0" err="1"/>
              <a:t>працездатної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, через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інформаційно</a:t>
            </a:r>
            <a:r>
              <a:rPr lang="ru-RU" dirty="0"/>
              <a:t> – </a:t>
            </a:r>
            <a:r>
              <a:rPr lang="ru-RU" dirty="0" err="1"/>
              <a:t>комп’ютерних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у </a:t>
            </a:r>
            <a:r>
              <a:rPr lang="ru-RU" dirty="0" err="1"/>
              <a:t>освітньо-виховному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ДНЗ.</a:t>
            </a:r>
          </a:p>
          <a:p>
            <a:r>
              <a:rPr lang="ru-RU" dirty="0"/>
              <a:t>8.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родин </a:t>
            </a:r>
            <a:r>
              <a:rPr lang="ru-RU" dirty="0" err="1"/>
              <a:t>вихованців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51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1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837" y="866677"/>
            <a:ext cx="9601196" cy="5201613"/>
          </a:xfrm>
        </p:spPr>
        <p:txBody>
          <a:bodyPr/>
          <a:lstStyle/>
          <a:p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інформаційно</a:t>
            </a:r>
            <a:r>
              <a:rPr lang="ru-RU" dirty="0"/>
              <a:t> -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(ІКТ),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і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глобальний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</a:t>
            </a:r>
            <a:r>
              <a:rPr lang="ru-RU" dirty="0" err="1"/>
              <a:t>Невід'ємною</a:t>
            </a:r>
            <a:r>
              <a:rPr lang="ru-RU" dirty="0"/>
              <a:t> і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є </a:t>
            </a:r>
            <a:r>
              <a:rPr lang="ru-RU" dirty="0" err="1"/>
              <a:t>комп'ютеризація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істотними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педагогічній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і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пов'язаними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внесенням</a:t>
            </a:r>
            <a:r>
              <a:rPr lang="ru-RU" dirty="0"/>
              <a:t> </a:t>
            </a:r>
            <a:r>
              <a:rPr lang="ru-RU" dirty="0" err="1"/>
              <a:t>коректив</a:t>
            </a:r>
            <a:r>
              <a:rPr lang="ru-RU" dirty="0"/>
              <a:t> у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адекватними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і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гармонійному</a:t>
            </a:r>
            <a:r>
              <a:rPr lang="ru-RU" dirty="0"/>
              <a:t> </a:t>
            </a:r>
            <a:r>
              <a:rPr lang="ru-RU" dirty="0" err="1"/>
              <a:t>входженню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в 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. </a:t>
            </a:r>
            <a:r>
              <a:rPr lang="ru-RU" dirty="0" err="1"/>
              <a:t>Комп'ютерні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стати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цілісного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631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5" cy="358986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закладу, </a:t>
            </a:r>
            <a:r>
              <a:rPr lang="ru-RU" dirty="0" err="1"/>
              <a:t>поетапне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задач </a:t>
            </a:r>
            <a:r>
              <a:rPr lang="ru-RU" dirty="0" err="1"/>
              <a:t>інформатизації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і </a:t>
            </a:r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інформаційно-методичне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навчально</a:t>
            </a:r>
            <a:r>
              <a:rPr lang="ru-RU" dirty="0"/>
              <a:t>-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документообігу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ІКТ у </a:t>
            </a:r>
            <a:r>
              <a:rPr lang="ru-RU" dirty="0" err="1"/>
              <a:t>навчально-виховному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інформаційно-комунікаційних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у </a:t>
            </a:r>
            <a:r>
              <a:rPr lang="ru-RU" dirty="0" err="1"/>
              <a:t>навчально-виховному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ДНЗ – </a:t>
            </a:r>
            <a:r>
              <a:rPr lang="ru-RU" dirty="0" err="1"/>
              <a:t>це</a:t>
            </a:r>
            <a:r>
              <a:rPr lang="ru-RU" dirty="0"/>
              <a:t> одна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/>
              <a:t>нових</a:t>
            </a:r>
            <a:r>
              <a:rPr lang="ru-RU" dirty="0"/>
              <a:t> та </a:t>
            </a:r>
            <a:r>
              <a:rPr lang="ru-RU" dirty="0" err="1"/>
              <a:t>актуальних</a:t>
            </a:r>
            <a:r>
              <a:rPr lang="ru-RU" dirty="0"/>
              <a:t> проблем у </a:t>
            </a:r>
            <a:r>
              <a:rPr lang="ru-RU" dirty="0" err="1"/>
              <a:t>вітчизняній</a:t>
            </a:r>
            <a:r>
              <a:rPr lang="ru-RU" dirty="0"/>
              <a:t> </a:t>
            </a:r>
            <a:r>
              <a:rPr lang="ru-RU" dirty="0" err="1"/>
              <a:t>педагогіці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22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58982"/>
            <a:ext cx="9601196" cy="2230582"/>
          </a:xfrm>
        </p:spPr>
        <p:txBody>
          <a:bodyPr/>
          <a:lstStyle/>
          <a:p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персонального </a:t>
            </a:r>
            <a:r>
              <a:rPr lang="ru-RU" dirty="0" err="1"/>
              <a:t>комп'ютера</a:t>
            </a:r>
            <a:r>
              <a:rPr lang="ru-RU" dirty="0"/>
              <a:t> у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дошкільників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комп'ютери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сім'ї</a:t>
            </a:r>
            <a:r>
              <a:rPr lang="ru-RU" dirty="0"/>
              <a:t>, 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та </a:t>
            </a:r>
            <a:r>
              <a:rPr lang="ru-RU" dirty="0" err="1"/>
              <a:t>школі</a:t>
            </a:r>
            <a:r>
              <a:rPr lang="ru-RU" dirty="0"/>
              <a:t> -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91" y="2488189"/>
            <a:ext cx="3889664" cy="35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03565"/>
            <a:ext cx="9601196" cy="5072304"/>
          </a:xfrm>
        </p:spPr>
        <p:txBody>
          <a:bodyPr>
            <a:normAutofit/>
          </a:bodyPr>
          <a:lstStyle/>
          <a:p>
            <a:r>
              <a:rPr lang="ru-RU" dirty="0" err="1"/>
              <a:t>Комп'ютер</a:t>
            </a:r>
            <a:r>
              <a:rPr lang="ru-RU" dirty="0"/>
              <a:t> же для </a:t>
            </a:r>
            <a:r>
              <a:rPr lang="ru-RU" dirty="0" err="1"/>
              <a:t>педагогів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 дозволить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педагога, </a:t>
            </a:r>
            <a:r>
              <a:rPr lang="ru-RU" dirty="0" err="1"/>
              <a:t>створити</a:t>
            </a:r>
            <a:r>
              <a:rPr lang="ru-RU" dirty="0"/>
              <a:t> базу 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комп'ютерні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: </a:t>
            </a:r>
            <a:r>
              <a:rPr lang="ru-RU" dirty="0" err="1"/>
              <a:t>вихователі</a:t>
            </a:r>
            <a:r>
              <a:rPr lang="ru-RU" dirty="0"/>
              <a:t>,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, психолог, методист.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 та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новизни</a:t>
            </a:r>
            <a:r>
              <a:rPr lang="ru-RU" dirty="0"/>
              <a:t>, </a:t>
            </a:r>
            <a:r>
              <a:rPr lang="ru-RU" dirty="0" err="1"/>
              <a:t>сюрпризності</a:t>
            </a:r>
            <a:r>
              <a:rPr lang="ru-RU" dirty="0"/>
              <a:t>, </a:t>
            </a:r>
            <a:r>
              <a:rPr lang="ru-RU" dirty="0" err="1"/>
              <a:t>незвичності</a:t>
            </a:r>
            <a:r>
              <a:rPr lang="ru-RU" dirty="0"/>
              <a:t>, в них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заохочення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так </a:t>
            </a:r>
            <a:r>
              <a:rPr lang="ru-RU" dirty="0" err="1"/>
              <a:t>полюбляють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комп'ютерів</a:t>
            </a:r>
            <a:r>
              <a:rPr lang="ru-RU" dirty="0"/>
              <a:t>, </a:t>
            </a:r>
            <a:r>
              <a:rPr lang="ru-RU" dirty="0" err="1"/>
              <a:t>мультимедіа</a:t>
            </a:r>
            <a:r>
              <a:rPr lang="ru-RU" dirty="0"/>
              <a:t> та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дидактичних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та </a:t>
            </a:r>
            <a:r>
              <a:rPr lang="ru-RU" dirty="0" err="1"/>
              <a:t>індивідуалізації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для </a:t>
            </a:r>
            <a:r>
              <a:rPr lang="ru-RU" dirty="0" err="1"/>
              <a:t>створення</a:t>
            </a:r>
            <a:r>
              <a:rPr lang="ru-RU" dirty="0"/>
              <a:t> благополучного </a:t>
            </a:r>
            <a:r>
              <a:rPr lang="ru-RU" dirty="0" err="1"/>
              <a:t>емоційного</a:t>
            </a:r>
            <a:r>
              <a:rPr lang="ru-RU" dirty="0"/>
              <a:t> фону. </a:t>
            </a:r>
          </a:p>
        </p:txBody>
      </p:sp>
    </p:spTree>
    <p:extLst>
      <p:ext uri="{BB962C8B-B14F-4D97-AF65-F5344CB8AC3E}">
        <p14:creationId xmlns:p14="http://schemas.microsoft.com/office/powerpoint/2010/main" val="103198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48145"/>
            <a:ext cx="9601196" cy="5127723"/>
          </a:xfrm>
        </p:spPr>
        <p:txBody>
          <a:bodyPr>
            <a:norm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мультимедіа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та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, а й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dirty="0" err="1"/>
              <a:t>процесів</a:t>
            </a:r>
            <a:r>
              <a:rPr lang="ru-RU" dirty="0"/>
              <a:t> як </a:t>
            </a:r>
            <a:r>
              <a:rPr lang="ru-RU" dirty="0" err="1"/>
              <a:t>увага</a:t>
            </a:r>
            <a:r>
              <a:rPr lang="ru-RU" dirty="0"/>
              <a:t>, </a:t>
            </a:r>
            <a:r>
              <a:rPr lang="ru-RU" dirty="0" err="1"/>
              <a:t>пам'ять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уява</a:t>
            </a:r>
            <a:r>
              <a:rPr lang="ru-RU" dirty="0"/>
              <a:t>,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інтелектуальному</a:t>
            </a:r>
            <a:r>
              <a:rPr lang="ru-RU" dirty="0"/>
              <a:t>, </a:t>
            </a:r>
            <a:r>
              <a:rPr lang="ru-RU" dirty="0" err="1"/>
              <a:t>емоційному</a:t>
            </a:r>
            <a:r>
              <a:rPr lang="ru-RU" dirty="0"/>
              <a:t> та моральному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Новизна </a:t>
            </a:r>
            <a:r>
              <a:rPr lang="ru-RU" dirty="0" err="1"/>
              <a:t>комп'ютера</a:t>
            </a:r>
            <a:r>
              <a:rPr lang="ru-RU" dirty="0"/>
              <a:t> та </a:t>
            </a:r>
            <a:r>
              <a:rPr lang="ru-RU" dirty="0" err="1"/>
              <a:t>інтерактивного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в </a:t>
            </a:r>
            <a:r>
              <a:rPr lang="ru-RU" dirty="0" err="1"/>
              <a:t>розширенні</a:t>
            </a:r>
            <a:r>
              <a:rPr lang="ru-RU" dirty="0"/>
              <a:t> та </a:t>
            </a:r>
            <a:r>
              <a:rPr lang="ru-RU" dirty="0" err="1"/>
              <a:t>збагаченні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вмінь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в </a:t>
            </a:r>
            <a:r>
              <a:rPr lang="ru-RU" dirty="0" err="1"/>
              <a:t>інтенсифікації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інтелектуального</a:t>
            </a:r>
            <a:r>
              <a:rPr lang="ru-RU" dirty="0"/>
              <a:t> та </a:t>
            </a:r>
            <a:r>
              <a:rPr lang="ru-RU" dirty="0" err="1"/>
              <a:t>мотиваційно-емоційного</a:t>
            </a:r>
            <a:r>
              <a:rPr lang="ru-RU" dirty="0"/>
              <a:t> характеру, у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інформаційно</a:t>
            </a:r>
            <a:r>
              <a:rPr lang="ru-RU" dirty="0"/>
              <a:t> – </a:t>
            </a:r>
            <a:r>
              <a:rPr lang="ru-RU" dirty="0" err="1"/>
              <a:t>комунікаційні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, так і в </a:t>
            </a:r>
            <a:r>
              <a:rPr lang="ru-RU" dirty="0" err="1"/>
              <a:t>управлінській</a:t>
            </a:r>
            <a:r>
              <a:rPr lang="ru-RU" dirty="0"/>
              <a:t>, </a:t>
            </a:r>
            <a:r>
              <a:rPr lang="ru-RU" dirty="0" err="1"/>
              <a:t>методичній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, </a:t>
            </a:r>
            <a:r>
              <a:rPr lang="ru-RU" dirty="0" err="1"/>
              <a:t>роботі</a:t>
            </a:r>
            <a:r>
              <a:rPr lang="ru-RU" dirty="0"/>
              <a:t> психолога, </a:t>
            </a:r>
            <a:r>
              <a:rPr lang="ru-RU" dirty="0" err="1"/>
              <a:t>комірника</a:t>
            </a:r>
            <a:r>
              <a:rPr lang="ru-RU" dirty="0"/>
              <a:t>, </a:t>
            </a:r>
            <a:r>
              <a:rPr lang="ru-RU" dirty="0" err="1"/>
              <a:t>завгоспа</a:t>
            </a:r>
            <a:r>
              <a:rPr lang="ru-RU" dirty="0"/>
              <a:t>,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08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ІКТ в </a:t>
            </a:r>
            <a:r>
              <a:rPr lang="ru-RU" dirty="0" err="1"/>
              <a:t>управлінській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Робота в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;</a:t>
            </a:r>
          </a:p>
          <a:p>
            <a:r>
              <a:rPr lang="ru-RU" dirty="0"/>
              <a:t>2. </a:t>
            </a:r>
            <a:r>
              <a:rPr lang="ru-RU" dirty="0" err="1"/>
              <a:t>Розрахунок</a:t>
            </a:r>
            <a:r>
              <a:rPr lang="ru-RU" dirty="0"/>
              <a:t> стажу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;</a:t>
            </a:r>
          </a:p>
          <a:p>
            <a:r>
              <a:rPr lang="ru-RU" dirty="0"/>
              <a:t>3. </a:t>
            </a:r>
            <a:r>
              <a:rPr lang="ru-RU" dirty="0" err="1"/>
              <a:t>Співпраця</a:t>
            </a:r>
            <a:r>
              <a:rPr lang="ru-RU" dirty="0"/>
              <a:t> з </a:t>
            </a:r>
            <a:r>
              <a:rPr lang="ru-RU" dirty="0" err="1"/>
              <a:t>дошкільними</a:t>
            </a:r>
            <a:r>
              <a:rPr lang="ru-RU" dirty="0"/>
              <a:t> закладами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України,Росії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4.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ДНЗ,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батьків</a:t>
            </a:r>
            <a:r>
              <a:rPr lang="ru-RU" dirty="0"/>
              <a:t>;</a:t>
            </a:r>
          </a:p>
          <a:p>
            <a:r>
              <a:rPr lang="ru-RU" dirty="0"/>
              <a:t>5.Робота з </a:t>
            </a:r>
            <a:r>
              <a:rPr lang="ru-RU" dirty="0" err="1"/>
              <a:t>документацією</a:t>
            </a:r>
            <a:r>
              <a:rPr lang="ru-RU" dirty="0"/>
              <a:t> (</a:t>
            </a:r>
            <a:r>
              <a:rPr lang="ru-RU" dirty="0" err="1"/>
              <a:t>звіти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органи,накази</a:t>
            </a:r>
            <a:r>
              <a:rPr lang="ru-RU" dirty="0"/>
              <a:t>, </a:t>
            </a:r>
            <a:r>
              <a:rPr lang="ru-RU" dirty="0" err="1"/>
              <a:t>довідки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</a:t>
            </a:r>
          </a:p>
          <a:p>
            <a:r>
              <a:rPr lang="ru-RU" dirty="0"/>
              <a:t>6. Участь у форумах, чатах, </a:t>
            </a:r>
            <a:r>
              <a:rPr lang="ru-RU" dirty="0" err="1"/>
              <a:t>конференціях</a:t>
            </a:r>
            <a:r>
              <a:rPr lang="ru-RU" dirty="0"/>
              <a:t>;</a:t>
            </a:r>
          </a:p>
          <a:p>
            <a:r>
              <a:rPr lang="ru-RU" dirty="0"/>
              <a:t>7. </a:t>
            </a:r>
            <a:r>
              <a:rPr lang="ru-RU" dirty="0" err="1"/>
              <a:t>Опрацювання</a:t>
            </a:r>
            <a:r>
              <a:rPr lang="ru-RU" dirty="0"/>
              <a:t> нормативно-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шляхом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;</a:t>
            </a:r>
          </a:p>
          <a:p>
            <a:r>
              <a:rPr lang="ru-RU" dirty="0"/>
              <a:t>8.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портфоліо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;</a:t>
            </a:r>
          </a:p>
          <a:p>
            <a:r>
              <a:rPr lang="ru-RU" dirty="0"/>
              <a:t>9.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контролю за службами в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3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197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ІКТ у </a:t>
            </a:r>
            <a:r>
              <a:rPr lang="ru-RU" dirty="0" err="1"/>
              <a:t>методичній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11927"/>
            <a:ext cx="9601196" cy="4128654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; 2.Проведення </a:t>
            </a:r>
            <a:r>
              <a:rPr lang="ru-RU" dirty="0" err="1"/>
              <a:t>контрольно</a:t>
            </a:r>
            <a:r>
              <a:rPr lang="ru-RU" dirty="0"/>
              <a:t> - </a:t>
            </a:r>
            <a:r>
              <a:rPr lang="ru-RU" dirty="0" err="1"/>
              <a:t>аналітичної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(</a:t>
            </a:r>
            <a:r>
              <a:rPr lang="ru-RU" dirty="0" err="1"/>
              <a:t>підготовка</a:t>
            </a:r>
            <a:r>
              <a:rPr lang="ru-RU" dirty="0"/>
              <a:t> схем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результативність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графіків</a:t>
            </a:r>
            <a:r>
              <a:rPr lang="ru-RU" dirty="0"/>
              <a:t>, </a:t>
            </a:r>
            <a:r>
              <a:rPr lang="ru-RU" dirty="0" err="1"/>
              <a:t>діаграм</a:t>
            </a:r>
            <a:r>
              <a:rPr lang="ru-RU" dirty="0"/>
              <a:t> (</a:t>
            </a:r>
            <a:r>
              <a:rPr lang="ru-RU" dirty="0" err="1"/>
              <a:t>атестація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3. Робота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з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самоосвіти</a:t>
            </a:r>
            <a:r>
              <a:rPr lang="ru-RU" dirty="0"/>
              <a:t> та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</a:p>
          <a:p>
            <a:r>
              <a:rPr lang="ru-RU" dirty="0"/>
              <a:t>4.Оформлення </a:t>
            </a:r>
            <a:r>
              <a:rPr lang="ru-RU" dirty="0" err="1"/>
              <a:t>атестаційних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;</a:t>
            </a:r>
          </a:p>
          <a:p>
            <a:r>
              <a:rPr lang="ru-RU" dirty="0"/>
              <a:t>5.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презентацій</a:t>
            </a:r>
            <a:r>
              <a:rPr lang="ru-RU" dirty="0"/>
              <a:t> до </a:t>
            </a:r>
            <a:r>
              <a:rPr lang="ru-RU" dirty="0" err="1"/>
              <a:t>семінарів</a:t>
            </a:r>
            <a:r>
              <a:rPr lang="ru-RU" dirty="0"/>
              <a:t>,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об’єднань</a:t>
            </a:r>
            <a:r>
              <a:rPr lang="ru-RU" dirty="0"/>
              <a:t>, </a:t>
            </a:r>
            <a:r>
              <a:rPr lang="ru-RU" dirty="0" err="1"/>
              <a:t>конференцій</a:t>
            </a:r>
            <a:r>
              <a:rPr lang="ru-RU" dirty="0"/>
              <a:t>, </a:t>
            </a:r>
            <a:r>
              <a:rPr lang="ru-RU" dirty="0" err="1"/>
              <a:t>педагогічних</a:t>
            </a:r>
            <a:r>
              <a:rPr lang="ru-RU" dirty="0"/>
              <a:t> рад, </a:t>
            </a:r>
            <a:r>
              <a:rPr lang="ru-RU" dirty="0" err="1"/>
              <a:t>консультацій</a:t>
            </a:r>
            <a:r>
              <a:rPr lang="ru-RU" dirty="0"/>
              <a:t> для </a:t>
            </a:r>
            <a:r>
              <a:rPr lang="ru-RU" dirty="0" err="1"/>
              <a:t>вихователів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70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Використання</a:t>
            </a:r>
            <a:r>
              <a:rPr lang="ru-RU" dirty="0"/>
              <a:t> ІКТ у </a:t>
            </a:r>
            <a:r>
              <a:rPr lang="ru-RU" dirty="0" err="1"/>
              <a:t>методичній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6.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мультимедійного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на </a:t>
            </a:r>
            <a:r>
              <a:rPr lang="ru-RU" dirty="0" err="1"/>
              <a:t>заняттях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свят та </a:t>
            </a:r>
            <a:r>
              <a:rPr lang="ru-RU" dirty="0" err="1"/>
              <a:t>розваг</a:t>
            </a:r>
            <a:r>
              <a:rPr lang="ru-RU" dirty="0"/>
              <a:t>, </a:t>
            </a:r>
            <a:r>
              <a:rPr lang="ru-RU" dirty="0" err="1"/>
              <a:t>режимних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; у </a:t>
            </a:r>
            <a:r>
              <a:rPr lang="ru-RU" dirty="0" err="1"/>
              <a:t>роботі</a:t>
            </a:r>
            <a:r>
              <a:rPr lang="ru-RU" dirty="0"/>
              <a:t> з батьками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, </a:t>
            </a:r>
            <a:r>
              <a:rPr lang="ru-RU" dirty="0" err="1"/>
              <a:t>батьківських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,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дверей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7. </a:t>
            </a:r>
            <a:r>
              <a:rPr lang="ru-RU" dirty="0" err="1"/>
              <a:t>Оформлення</a:t>
            </a:r>
            <a:r>
              <a:rPr lang="ru-RU" dirty="0"/>
              <a:t> картотеки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,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методичної</a:t>
            </a:r>
            <a:r>
              <a:rPr lang="ru-RU" dirty="0"/>
              <a:t> та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;</a:t>
            </a:r>
          </a:p>
          <a:p>
            <a:r>
              <a:rPr lang="ru-RU" dirty="0"/>
              <a:t>8.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стендів</a:t>
            </a:r>
            <a:r>
              <a:rPr lang="ru-RU" dirty="0"/>
              <a:t>,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;</a:t>
            </a:r>
          </a:p>
          <a:p>
            <a:r>
              <a:rPr lang="ru-RU" dirty="0"/>
              <a:t>9.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буклетів</a:t>
            </a:r>
            <a:r>
              <a:rPr lang="ru-RU" dirty="0"/>
              <a:t>, ППД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вихователів,матеріалів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різноманітних</a:t>
            </a:r>
            <a:r>
              <a:rPr lang="ru-RU" dirty="0"/>
              <a:t> конкурсах.</a:t>
            </a:r>
          </a:p>
          <a:p>
            <a:r>
              <a:rPr lang="ru-RU" dirty="0"/>
              <a:t>10.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ілюстративних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для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санбюлетнів</a:t>
            </a:r>
            <a:r>
              <a:rPr lang="ru-RU" dirty="0"/>
              <a:t>, </a:t>
            </a:r>
            <a:r>
              <a:rPr lang="ru-RU" dirty="0" err="1"/>
              <a:t>порад</a:t>
            </a:r>
            <a:r>
              <a:rPr lang="ru-RU" dirty="0"/>
              <a:t> для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презентацій</a:t>
            </a:r>
            <a:r>
              <a:rPr lang="ru-RU" dirty="0"/>
              <a:t>, </a:t>
            </a:r>
            <a:r>
              <a:rPr lang="ru-RU" dirty="0" err="1"/>
              <a:t>буклетів</a:t>
            </a:r>
            <a:r>
              <a:rPr lang="ru-RU" dirty="0"/>
              <a:t>.</a:t>
            </a:r>
          </a:p>
          <a:p>
            <a:r>
              <a:rPr lang="ru-RU" dirty="0"/>
              <a:t>11.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педагогічними</a:t>
            </a:r>
            <a:r>
              <a:rPr lang="ru-RU" dirty="0"/>
              <a:t> </a:t>
            </a:r>
            <a:r>
              <a:rPr lang="ru-RU" dirty="0" err="1"/>
              <a:t>колективами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34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1290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Використання ІКТ у навчально - виховному процесі </vt:lpstr>
      <vt:lpstr>Презентация PowerPoint</vt:lpstr>
      <vt:lpstr>Основним призначенням служби інформаційного забезпечення є:</vt:lpstr>
      <vt:lpstr>Презентация PowerPoint</vt:lpstr>
      <vt:lpstr>Презентация PowerPoint</vt:lpstr>
      <vt:lpstr>Презентация PowerPoint</vt:lpstr>
      <vt:lpstr>Використання ІКТ в управлінській діяльності</vt:lpstr>
      <vt:lpstr>Використання ІКТ у методичній роботі </vt:lpstr>
      <vt:lpstr>Використання ІКТ у методичній роботі</vt:lpstr>
      <vt:lpstr>Використання ІКТ у психологічній роботі</vt:lpstr>
      <vt:lpstr>Презентация PowerPoint</vt:lpstr>
      <vt:lpstr>Презентация PowerPoint</vt:lpstr>
      <vt:lpstr>Саме тому вихователі – методисти повинні використовувати різні форми роботи з педагогами: </vt:lpstr>
      <vt:lpstr>Адміністрація закладу може також організувати та провести в дошкільному закладі такі конкурси: </vt:lpstr>
      <vt:lpstr>У результаті впровадження в роботу дошкільних навчальних закладів ІКТ можна очікувати такі результати: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ІКТ у навчально - виховному процесі </dc:title>
  <dc:creator>Aleksandr</dc:creator>
  <cp:lastModifiedBy>Aleksandr</cp:lastModifiedBy>
  <cp:revision>4</cp:revision>
  <dcterms:created xsi:type="dcterms:W3CDTF">2017-10-28T11:04:52Z</dcterms:created>
  <dcterms:modified xsi:type="dcterms:W3CDTF">2017-10-28T11:28:03Z</dcterms:modified>
</cp:coreProperties>
</file>