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Lato" charset="0"/>
      <p:regular r:id="rId9"/>
      <p:bold r:id="rId10"/>
      <p:italic r:id="rId11"/>
      <p:boldItalic r:id="rId12"/>
    </p:embeddedFont>
    <p:embeddedFont>
      <p:font typeface="Comic Sans MS" pitchFamily="66" charset="0"/>
      <p:regular r:id="rId13"/>
      <p:bold r:id="rId14"/>
    </p:embeddedFont>
    <p:embeddedFont>
      <p:font typeface="Raleway" charset="0"/>
      <p:italic r:id="rId15"/>
      <p:boldItalic r:id="rId16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-726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/>
          <p:cNvSpPr>
            <a:spLocks noGrp="1" noRo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15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83;p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2" name="Google Shape;84;p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89;g4747c2d820_0_496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0" name="Google Shape;90;g4747c2d820_0_49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97;g4747c2d820_0_504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Google Shape;98;g4747c2d820_0_50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105;g4747c2d820_0_511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Google Shape;106;g4747c2d820_0_51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113;g4747c2d820_0_518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Google Shape;114;g4747c2d820_0_51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121;g4747c2d820_0_525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5602" name="Google Shape;122;g4747c2d820_0_52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tx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;p2"/>
          <p:cNvSpPr>
            <a:spLocks noChangeArrowheads="1"/>
          </p:cNvSpPr>
          <p:nvPr/>
        </p:nvSpPr>
        <p:spPr bwMode="auto">
          <a:xfrm>
            <a:off x="0" y="0"/>
            <a:ext cx="9144000" cy="487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grpSp>
        <p:nvGrpSpPr>
          <p:cNvPr id="5" name="Google Shape;11;p2"/>
          <p:cNvGrpSpPr>
            <a:grpSpLocks/>
          </p:cNvGrpSpPr>
          <p:nvPr/>
        </p:nvGrpSpPr>
        <p:grpSpPr bwMode="auto">
          <a:xfrm>
            <a:off x="830263" y="1190625"/>
            <a:ext cx="746125" cy="46038"/>
            <a:chOff x="4580561" y="2589004"/>
            <a:chExt cx="1064464" cy="25200"/>
          </a:xfrm>
        </p:grpSpPr>
        <p:sp>
          <p:nvSpPr>
            <p:cNvPr id="6" name="Google Shape;12;p2"/>
            <p:cNvSpPr/>
            <p:nvPr/>
          </p:nvSpPr>
          <p:spPr>
            <a:xfrm rot="-5400000">
              <a:off x="5366309" y="2335487"/>
              <a:ext cx="25200" cy="53223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3;p2"/>
            <p:cNvSpPr>
              <a:spLocks noChangeArrowheads="1"/>
            </p:cNvSpPr>
            <p:nvPr/>
          </p:nvSpPr>
          <p:spPr bwMode="auto"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ru-RU"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" name="Google Shape;16;p2"/>
          <p:cNvSpPr txBox="1">
            <a:spLocks noGrp="1"/>
          </p:cNvSpPr>
          <p:nvPr>
            <p:ph type="sldNum" idx="10"/>
          </p:nvPr>
        </p:nvSpPr>
        <p:spPr bwMode="auto">
          <a:xfrm>
            <a:off x="8535988" y="4749800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chemeClr val="accent1"/>
                </a:solidFill>
                <a:latin typeface="Lato" pitchFamily="34" charset="0"/>
                <a:sym typeface="Lato" pitchFamily="34" charset="0"/>
              </a:defRPr>
            </a:lvl1pPr>
          </a:lstStyle>
          <a:p>
            <a:fld id="{C99BFC1A-30BA-4773-9595-D441FED68C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_NUMBER">
    <p:bg>
      <p:bgPr>
        <a:solidFill>
          <a:schemeClr val="tx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74;p11"/>
          <p:cNvGrpSpPr>
            <a:grpSpLocks/>
          </p:cNvGrpSpPr>
          <p:nvPr/>
        </p:nvGrpSpPr>
        <p:grpSpPr bwMode="auto">
          <a:xfrm>
            <a:off x="830263" y="4168775"/>
            <a:ext cx="746125" cy="46038"/>
            <a:chOff x="4580561" y="2589004"/>
            <a:chExt cx="1064464" cy="25200"/>
          </a:xfrm>
        </p:grpSpPr>
        <p:sp>
          <p:nvSpPr>
            <p:cNvPr id="5" name="Google Shape;75;p11"/>
            <p:cNvSpPr>
              <a:spLocks noChangeArrowheads="1"/>
            </p:cNvSpPr>
            <p:nvPr/>
          </p:nvSpPr>
          <p:spPr bwMode="auto"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ru-RU"/>
            </a:p>
          </p:txBody>
        </p:sp>
        <p:sp>
          <p:nvSpPr>
            <p:cNvPr id="6" name="Google Shape;76;p11"/>
            <p:cNvSpPr>
              <a:spLocks noChangeArrowheads="1"/>
            </p:cNvSpPr>
            <p:nvPr/>
          </p:nvSpPr>
          <p:spPr bwMode="auto"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ru-RU"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9;p11"/>
          <p:cNvSpPr txBox="1">
            <a:spLocks noGrp="1"/>
          </p:cNvSpPr>
          <p:nvPr>
            <p:ph type="sldNum" idx="10"/>
          </p:nvPr>
        </p:nvSpPr>
        <p:spPr bwMode="auto">
          <a:xfrm>
            <a:off x="8535988" y="4749800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FFFFFF"/>
                </a:solidFill>
                <a:latin typeface="Lato" pitchFamily="34" charset="0"/>
                <a:sym typeface="Lato" pitchFamily="34" charset="0"/>
              </a:defRPr>
            </a:lvl1pPr>
          </a:lstStyle>
          <a:p>
            <a:fld id="{AD55A36D-91A9-4B76-BE4F-5BF4453043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tx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8;p3"/>
          <p:cNvGrpSpPr>
            <a:grpSpLocks/>
          </p:cNvGrpSpPr>
          <p:nvPr/>
        </p:nvGrpSpPr>
        <p:grpSpPr bwMode="auto">
          <a:xfrm>
            <a:off x="830263" y="1190625"/>
            <a:ext cx="746125" cy="46038"/>
            <a:chOff x="4580561" y="2589004"/>
            <a:chExt cx="1064464" cy="25200"/>
          </a:xfrm>
        </p:grpSpPr>
        <p:sp>
          <p:nvSpPr>
            <p:cNvPr id="4" name="Google Shape;19;p3"/>
            <p:cNvSpPr>
              <a:spLocks noChangeArrowheads="1"/>
            </p:cNvSpPr>
            <p:nvPr/>
          </p:nvSpPr>
          <p:spPr bwMode="auto"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ru-RU"/>
            </a:p>
          </p:txBody>
        </p:sp>
        <p:sp>
          <p:nvSpPr>
            <p:cNvPr id="5" name="Google Shape;20;p3"/>
            <p:cNvSpPr>
              <a:spLocks noChangeArrowheads="1"/>
            </p:cNvSpPr>
            <p:nvPr/>
          </p:nvSpPr>
          <p:spPr bwMode="auto"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ru-RU"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Google Shape;22;p3"/>
          <p:cNvSpPr txBox="1">
            <a:spLocks noGrp="1"/>
          </p:cNvSpPr>
          <p:nvPr>
            <p:ph type="sldNum" idx="10"/>
          </p:nvPr>
        </p:nvSpPr>
        <p:spPr bwMode="auto">
          <a:xfrm>
            <a:off x="8535988" y="4749800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FFFFFF"/>
                </a:solidFill>
                <a:latin typeface="Lato" pitchFamily="34" charset="0"/>
                <a:sym typeface="Lato" pitchFamily="34" charset="0"/>
              </a:defRPr>
            </a:lvl1pPr>
          </a:lstStyle>
          <a:p>
            <a:fld id="{ABD763AD-2E14-475A-922A-BD5B05D2AA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;p4"/>
          <p:cNvSpPr>
            <a:spLocks noChangeArrowheads="1"/>
          </p:cNvSpPr>
          <p:nvPr/>
        </p:nvSpPr>
        <p:spPr bwMode="auto">
          <a:xfrm>
            <a:off x="0" y="0"/>
            <a:ext cx="9144000" cy="4873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grpSp>
        <p:nvGrpSpPr>
          <p:cNvPr id="5" name="Google Shape;25;p4"/>
          <p:cNvGrpSpPr>
            <a:grpSpLocks/>
          </p:cNvGrpSpPr>
          <p:nvPr/>
        </p:nvGrpSpPr>
        <p:grpSpPr bwMode="auto">
          <a:xfrm>
            <a:off x="830263" y="1190625"/>
            <a:ext cx="746125" cy="46038"/>
            <a:chOff x="4580561" y="2589004"/>
            <a:chExt cx="1064464" cy="25200"/>
          </a:xfrm>
        </p:grpSpPr>
        <p:sp>
          <p:nvSpPr>
            <p:cNvPr id="6" name="Google Shape;26;p4"/>
            <p:cNvSpPr/>
            <p:nvPr/>
          </p:nvSpPr>
          <p:spPr>
            <a:xfrm rot="-5400000">
              <a:off x="5366309" y="2335487"/>
              <a:ext cx="25200" cy="53223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7;p4"/>
            <p:cNvSpPr>
              <a:spLocks noChangeArrowheads="1"/>
            </p:cNvSpPr>
            <p:nvPr/>
          </p:nvSpPr>
          <p:spPr bwMode="auto"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ru-RU"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30;p4"/>
          <p:cNvSpPr txBox="1">
            <a:spLocks noGrp="1"/>
          </p:cNvSpPr>
          <p:nvPr>
            <p:ph type="sldNum" idx="10"/>
          </p:nvPr>
        </p:nvSpPr>
        <p:spPr bwMode="auto">
          <a:xfrm>
            <a:off x="8535988" y="4749800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chemeClr val="accent1"/>
                </a:solidFill>
                <a:latin typeface="Lato" pitchFamily="34" charset="0"/>
                <a:sym typeface="Lato" pitchFamily="34" charset="0"/>
              </a:defRPr>
            </a:lvl1pPr>
          </a:lstStyle>
          <a:p>
            <a:fld id="{E26F6E95-376F-4FE9-BA5A-6C69BAA88D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2;p5"/>
          <p:cNvSpPr>
            <a:spLocks noChangeArrowheads="1"/>
          </p:cNvSpPr>
          <p:nvPr/>
        </p:nvSpPr>
        <p:spPr bwMode="auto">
          <a:xfrm>
            <a:off x="0" y="0"/>
            <a:ext cx="9144000" cy="4873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grpSp>
        <p:nvGrpSpPr>
          <p:cNvPr id="6" name="Google Shape;33;p5"/>
          <p:cNvGrpSpPr>
            <a:grpSpLocks/>
          </p:cNvGrpSpPr>
          <p:nvPr/>
        </p:nvGrpSpPr>
        <p:grpSpPr bwMode="auto">
          <a:xfrm>
            <a:off x="830263" y="1190625"/>
            <a:ext cx="746125" cy="46038"/>
            <a:chOff x="4580561" y="2589004"/>
            <a:chExt cx="1064464" cy="25200"/>
          </a:xfrm>
        </p:grpSpPr>
        <p:sp>
          <p:nvSpPr>
            <p:cNvPr id="7" name="Google Shape;34;p5"/>
            <p:cNvSpPr/>
            <p:nvPr/>
          </p:nvSpPr>
          <p:spPr>
            <a:xfrm rot="-5400000">
              <a:off x="5366309" y="2335487"/>
              <a:ext cx="25200" cy="53223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35;p5"/>
            <p:cNvSpPr>
              <a:spLocks noChangeArrowheads="1"/>
            </p:cNvSpPr>
            <p:nvPr/>
          </p:nvSpPr>
          <p:spPr bwMode="auto"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ru-RU"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" name="Google Shape;39;p5"/>
          <p:cNvSpPr txBox="1">
            <a:spLocks noGrp="1"/>
          </p:cNvSpPr>
          <p:nvPr>
            <p:ph type="sldNum" idx="10"/>
          </p:nvPr>
        </p:nvSpPr>
        <p:spPr bwMode="auto">
          <a:xfrm>
            <a:off x="8535988" y="4749800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chemeClr val="accent1"/>
                </a:solidFill>
                <a:latin typeface="Lato" pitchFamily="34" charset="0"/>
                <a:sym typeface="Lato" pitchFamily="34" charset="0"/>
              </a:defRPr>
            </a:lvl1pPr>
          </a:lstStyle>
          <a:p>
            <a:fld id="{73334C14-0B23-49EA-9191-AE70277215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1;p6"/>
          <p:cNvSpPr>
            <a:spLocks noChangeArrowheads="1"/>
          </p:cNvSpPr>
          <p:nvPr/>
        </p:nvSpPr>
        <p:spPr bwMode="auto">
          <a:xfrm>
            <a:off x="0" y="0"/>
            <a:ext cx="9144000" cy="4873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grpSp>
        <p:nvGrpSpPr>
          <p:cNvPr id="4" name="Google Shape;42;p6"/>
          <p:cNvGrpSpPr>
            <a:grpSpLocks/>
          </p:cNvGrpSpPr>
          <p:nvPr/>
        </p:nvGrpSpPr>
        <p:grpSpPr bwMode="auto">
          <a:xfrm>
            <a:off x="830263" y="1190625"/>
            <a:ext cx="746125" cy="46038"/>
            <a:chOff x="4580561" y="2589004"/>
            <a:chExt cx="1064464" cy="25200"/>
          </a:xfrm>
        </p:grpSpPr>
        <p:sp>
          <p:nvSpPr>
            <p:cNvPr id="5" name="Google Shape;43;p6"/>
            <p:cNvSpPr/>
            <p:nvPr/>
          </p:nvSpPr>
          <p:spPr>
            <a:xfrm rot="-5400000">
              <a:off x="5366309" y="2335487"/>
              <a:ext cx="25200" cy="53223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44;p6"/>
            <p:cNvSpPr>
              <a:spLocks noChangeArrowheads="1"/>
            </p:cNvSpPr>
            <p:nvPr/>
          </p:nvSpPr>
          <p:spPr bwMode="auto"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ru-RU"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46;p6"/>
          <p:cNvSpPr txBox="1">
            <a:spLocks noGrp="1"/>
          </p:cNvSpPr>
          <p:nvPr>
            <p:ph type="sldNum" idx="10"/>
          </p:nvPr>
        </p:nvSpPr>
        <p:spPr bwMode="auto">
          <a:xfrm>
            <a:off x="8535988" y="4749800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chemeClr val="accent1"/>
                </a:solidFill>
                <a:latin typeface="Lato" pitchFamily="34" charset="0"/>
                <a:sym typeface="Lato" pitchFamily="34" charset="0"/>
              </a:defRPr>
            </a:lvl1pPr>
          </a:lstStyle>
          <a:p>
            <a:fld id="{F4DA02F9-CE39-483B-B56D-E4C502DBE4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8;p7"/>
          <p:cNvSpPr>
            <a:spLocks noChangeArrowheads="1"/>
          </p:cNvSpPr>
          <p:nvPr/>
        </p:nvSpPr>
        <p:spPr bwMode="auto">
          <a:xfrm>
            <a:off x="0" y="0"/>
            <a:ext cx="9144000" cy="4873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grpSp>
        <p:nvGrpSpPr>
          <p:cNvPr id="5" name="Google Shape;49;p7"/>
          <p:cNvGrpSpPr>
            <a:grpSpLocks/>
          </p:cNvGrpSpPr>
          <p:nvPr/>
        </p:nvGrpSpPr>
        <p:grpSpPr bwMode="auto">
          <a:xfrm>
            <a:off x="830263" y="1190625"/>
            <a:ext cx="746125" cy="46038"/>
            <a:chOff x="4580561" y="2589004"/>
            <a:chExt cx="1064464" cy="25200"/>
          </a:xfrm>
        </p:grpSpPr>
        <p:sp>
          <p:nvSpPr>
            <p:cNvPr id="6" name="Google Shape;50;p7"/>
            <p:cNvSpPr/>
            <p:nvPr/>
          </p:nvSpPr>
          <p:spPr>
            <a:xfrm rot="-5400000">
              <a:off x="5366309" y="2335487"/>
              <a:ext cx="25200" cy="53223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51;p7"/>
            <p:cNvSpPr>
              <a:spLocks noChangeArrowheads="1"/>
            </p:cNvSpPr>
            <p:nvPr/>
          </p:nvSpPr>
          <p:spPr bwMode="auto"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ru-RU"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54;p7"/>
          <p:cNvSpPr txBox="1">
            <a:spLocks noGrp="1"/>
          </p:cNvSpPr>
          <p:nvPr>
            <p:ph type="sldNum" idx="10"/>
          </p:nvPr>
        </p:nvSpPr>
        <p:spPr bwMode="auto">
          <a:xfrm>
            <a:off x="8535988" y="4749800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chemeClr val="accent1"/>
                </a:solidFill>
                <a:latin typeface="Lato" pitchFamily="34" charset="0"/>
                <a:sym typeface="Lato" pitchFamily="34" charset="0"/>
              </a:defRPr>
            </a:lvl1pPr>
          </a:lstStyle>
          <a:p>
            <a:fld id="{5BF9688C-222F-4BDC-8C25-FB4C77801B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56;p8"/>
          <p:cNvGrpSpPr>
            <a:grpSpLocks/>
          </p:cNvGrpSpPr>
          <p:nvPr/>
        </p:nvGrpSpPr>
        <p:grpSpPr bwMode="auto">
          <a:xfrm>
            <a:off x="830263" y="4168775"/>
            <a:ext cx="746125" cy="46038"/>
            <a:chOff x="4580561" y="2589004"/>
            <a:chExt cx="1064464" cy="25200"/>
          </a:xfrm>
        </p:grpSpPr>
        <p:sp>
          <p:nvSpPr>
            <p:cNvPr id="4" name="Google Shape;57;p8"/>
            <p:cNvSpPr>
              <a:spLocks noChangeArrowheads="1"/>
            </p:cNvSpPr>
            <p:nvPr/>
          </p:nvSpPr>
          <p:spPr bwMode="auto"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ru-RU"/>
            </a:p>
          </p:txBody>
        </p:sp>
        <p:sp>
          <p:nvSpPr>
            <p:cNvPr id="5" name="Google Shape;58;p8"/>
            <p:cNvSpPr>
              <a:spLocks noChangeArrowheads="1"/>
            </p:cNvSpPr>
            <p:nvPr/>
          </p:nvSpPr>
          <p:spPr bwMode="auto"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ru-RU"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anchor="ctr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Google Shape;60;p8"/>
          <p:cNvSpPr txBox="1">
            <a:spLocks noGrp="1"/>
          </p:cNvSpPr>
          <p:nvPr>
            <p:ph type="sldNum" idx="10"/>
          </p:nvPr>
        </p:nvSpPr>
        <p:spPr bwMode="auto">
          <a:xfrm>
            <a:off x="8535988" y="4749800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FFFFFF"/>
                </a:solidFill>
                <a:latin typeface="Lato" pitchFamily="34" charset="0"/>
                <a:sym typeface="Lato" pitchFamily="34" charset="0"/>
              </a:defRPr>
            </a:lvl1pPr>
          </a:lstStyle>
          <a:p>
            <a:fld id="{D7D8C58F-7C70-4F42-B117-8EC786BFC0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2;p9"/>
          <p:cNvSpPr>
            <a:spLocks noChangeArrowheads="1"/>
          </p:cNvSpPr>
          <p:nvPr/>
        </p:nvSpPr>
        <p:spPr bwMode="auto">
          <a:xfrm>
            <a:off x="0" y="0"/>
            <a:ext cx="4572000" cy="51435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grpSp>
        <p:nvGrpSpPr>
          <p:cNvPr id="6" name="Google Shape;63;p9"/>
          <p:cNvGrpSpPr>
            <a:grpSpLocks/>
          </p:cNvGrpSpPr>
          <p:nvPr/>
        </p:nvGrpSpPr>
        <p:grpSpPr bwMode="auto">
          <a:xfrm>
            <a:off x="830263" y="1190625"/>
            <a:ext cx="746125" cy="46038"/>
            <a:chOff x="4580561" y="2589004"/>
            <a:chExt cx="1064464" cy="25200"/>
          </a:xfrm>
        </p:grpSpPr>
        <p:sp>
          <p:nvSpPr>
            <p:cNvPr id="7" name="Google Shape;64;p9"/>
            <p:cNvSpPr/>
            <p:nvPr/>
          </p:nvSpPr>
          <p:spPr>
            <a:xfrm rot="-5400000">
              <a:off x="5366309" y="2335487"/>
              <a:ext cx="25200" cy="53223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65;p9"/>
            <p:cNvSpPr>
              <a:spLocks noChangeArrowheads="1"/>
            </p:cNvSpPr>
            <p:nvPr/>
          </p:nvSpPr>
          <p:spPr bwMode="auto"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ru-RU"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" name="Google Shape;69;p9"/>
          <p:cNvSpPr txBox="1">
            <a:spLocks noGrp="1"/>
          </p:cNvSpPr>
          <p:nvPr>
            <p:ph type="sldNum" idx="10"/>
          </p:nvPr>
        </p:nvSpPr>
        <p:spPr bwMode="auto">
          <a:xfrm>
            <a:off x="8535988" y="4749800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chemeClr val="accent1"/>
                </a:solidFill>
                <a:latin typeface="Lato" pitchFamily="34" charset="0"/>
                <a:sym typeface="Lato" pitchFamily="34" charset="0"/>
              </a:defRPr>
            </a:lvl1pPr>
          </a:lstStyle>
          <a:p>
            <a:fld id="{609FD6CC-FC88-4BB7-AF1E-90D6D95BEF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anchor="ctr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/>
        </p:nvSpPr>
        <p:spPr bwMode="auto">
          <a:xfrm>
            <a:off x="8535988" y="4749800"/>
            <a:ext cx="549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4181B72E-05DD-43B9-8F39-7BABA62D320F}" type="slidenum">
              <a:rPr lang="ru-RU" sz="1000">
                <a:solidFill>
                  <a:schemeClr val="accent1"/>
                </a:solidFill>
                <a:latin typeface="Lato" pitchFamily="34" charset="0"/>
                <a:sym typeface="Lato" pitchFamily="34" charset="0"/>
              </a:rPr>
              <a:pPr algn="r">
                <a:buClr>
                  <a:srgbClr val="000000"/>
                </a:buClr>
                <a:buFont typeface="Arial" charset="0"/>
                <a:buNone/>
              </a:pPr>
              <a:t>‹#›</a:t>
            </a:fld>
            <a:endParaRPr lang="ru-RU" sz="1000">
              <a:solidFill>
                <a:schemeClr val="accent1"/>
              </a:solidFill>
              <a:latin typeface="Lato" pitchFamily="34" charset="0"/>
              <a:sym typeface="Lato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0" r:id="rId9"/>
    <p:sldLayoutId id="2147483679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311150" y="522288"/>
            <a:ext cx="8521700" cy="192246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1A9988"/>
              </a:buClr>
              <a:buSzPts val="1100"/>
            </a:pPr>
            <a:r>
              <a:rPr lang="ru-RU" b="1" smtClean="0">
                <a:solidFill>
                  <a:schemeClr val="accent1"/>
                </a:solidFill>
                <a:latin typeface="Comic Sans MS" pitchFamily="66" charset="0"/>
                <a:cs typeface="Arial" charset="0"/>
                <a:sym typeface="Comic Sans MS" pitchFamily="66" charset="0"/>
              </a:rPr>
              <a:t> </a:t>
            </a:r>
            <a:r>
              <a:rPr lang="ru-RU" sz="1800" b="1" smtClean="0">
                <a:solidFill>
                  <a:schemeClr val="accent1"/>
                </a:solidFill>
                <a:latin typeface="Comic Sans MS" pitchFamily="66" charset="0"/>
                <a:cs typeface="Arial" charset="0"/>
                <a:sym typeface="Comic Sans MS" pitchFamily="66" charset="0"/>
              </a:rPr>
              <a:t>Днз №292 (ясла - садок) Шевченківського району, м. Києва ( вул Ружинська 11А)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1A9988"/>
              </a:buClr>
              <a:buSzPts val="1100"/>
            </a:pPr>
            <a:r>
              <a:rPr lang="ru-RU" sz="1800" b="1" smtClean="0">
                <a:solidFill>
                  <a:schemeClr val="accent1"/>
                </a:solidFill>
                <a:latin typeface="Comic Sans MS" pitchFamily="66" charset="0"/>
                <a:cs typeface="Arial" charset="0"/>
                <a:sym typeface="Comic Sans MS" pitchFamily="66" charset="0"/>
              </a:rPr>
              <a:t>Виконала студентка групи Дом 2-17-2 Оз. Каренко К.О.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1A9988"/>
              </a:buClr>
              <a:buSzPts val="1100"/>
            </a:pPr>
            <a:endParaRPr lang="ru-RU" smtClean="0">
              <a:solidFill>
                <a:schemeClr val="accent1"/>
              </a:solidFill>
              <a:latin typeface="Lato" pitchFamily="34" charset="0"/>
              <a:cs typeface="Arial" charset="0"/>
              <a:sym typeface="Lato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Lato" pitchFamily="34" charset="0"/>
              <a:buNone/>
            </a:pPr>
            <a:endParaRPr lang="ru-RU" smtClean="0">
              <a:solidFill>
                <a:schemeClr val="accent1"/>
              </a:solidFill>
              <a:latin typeface="Lato" pitchFamily="34" charset="0"/>
              <a:cs typeface="Arial" charset="0"/>
              <a:sym typeface="Lato" pitchFamily="34" charset="0"/>
            </a:endParaRPr>
          </a:p>
        </p:txBody>
      </p:sp>
      <p:pic>
        <p:nvPicPr>
          <p:cNvPr id="14338" name="Google Shape;87;p1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1909763"/>
            <a:ext cx="7575550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92;p14"/>
          <p:cNvSpPr txBox="1">
            <a:spLocks noGrp="1"/>
          </p:cNvSpPr>
          <p:nvPr>
            <p:ph type="title"/>
          </p:nvPr>
        </p:nvSpPr>
        <p:spPr>
          <a:xfrm>
            <a:off x="728663" y="1319213"/>
            <a:ext cx="7689850" cy="5349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1A1A1A"/>
              </a:buClr>
              <a:buFont typeface="Raleway" pitchFamily="34" charset="-52"/>
              <a:buNone/>
            </a:pPr>
            <a:r>
              <a:rPr lang="ru-RU" b="1" smtClean="0">
                <a:solidFill>
                  <a:srgbClr val="1A1A1A"/>
                </a:solidFill>
                <a:latin typeface="Raleway" pitchFamily="34" charset="-52"/>
                <a:cs typeface="Arial" charset="0"/>
                <a:sym typeface="Raleway" pitchFamily="34" charset="-52"/>
              </a:rPr>
              <a:t>11А)</a:t>
            </a:r>
            <a:br>
              <a:rPr lang="ru-RU" b="1" smtClean="0">
                <a:solidFill>
                  <a:srgbClr val="1A1A1A"/>
                </a:solidFill>
                <a:latin typeface="Raleway" pitchFamily="34" charset="-52"/>
                <a:cs typeface="Arial" charset="0"/>
                <a:sym typeface="Raleway" pitchFamily="34" charset="-52"/>
              </a:rPr>
            </a:br>
            <a:r>
              <a:rPr lang="ru-RU" b="1" smtClean="0">
                <a:solidFill>
                  <a:srgbClr val="1A1A1A"/>
                </a:solidFill>
                <a:latin typeface="Raleway" pitchFamily="34" charset="-52"/>
                <a:cs typeface="Arial" charset="0"/>
                <a:sym typeface="Raleway" pitchFamily="34" charset="-52"/>
              </a:rPr>
              <a:t/>
            </a:r>
            <a:br>
              <a:rPr lang="ru-RU" b="1" smtClean="0">
                <a:solidFill>
                  <a:srgbClr val="1A1A1A"/>
                </a:solidFill>
                <a:latin typeface="Raleway" pitchFamily="34" charset="-52"/>
                <a:cs typeface="Arial" charset="0"/>
                <a:sym typeface="Raleway" pitchFamily="34" charset="-52"/>
              </a:rPr>
            </a:br>
            <a:endParaRPr lang="ru-RU" b="1" smtClean="0">
              <a:solidFill>
                <a:srgbClr val="1A1A1A"/>
              </a:solidFill>
              <a:latin typeface="Raleway" pitchFamily="34" charset="-52"/>
              <a:cs typeface="Arial" charset="0"/>
              <a:sym typeface="Raleway" pitchFamily="34" charset="-52"/>
            </a:endParaRPr>
          </a:p>
        </p:txBody>
      </p:sp>
      <p:sp>
        <p:nvSpPr>
          <p:cNvPr id="16386" name="Google Shape;93;p14"/>
          <p:cNvSpPr txBox="1">
            <a:spLocks noGrp="1"/>
          </p:cNvSpPr>
          <p:nvPr>
            <p:ph type="body" idx="1"/>
          </p:nvPr>
        </p:nvSpPr>
        <p:spPr>
          <a:xfrm>
            <a:off x="728663" y="2079625"/>
            <a:ext cx="7689850" cy="2260600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chemeClr val="accent1"/>
              </a:buClr>
              <a:buFont typeface="Lato" pitchFamily="34" charset="0"/>
              <a:buNone/>
            </a:pPr>
            <a:endParaRPr lang="ru-RU" sz="1300" smtClean="0">
              <a:solidFill>
                <a:schemeClr val="accent1"/>
              </a:solidFill>
              <a:latin typeface="Lato" pitchFamily="34" charset="0"/>
              <a:cs typeface="Arial" charset="0"/>
              <a:sym typeface="Lato" pitchFamily="34" charset="0"/>
            </a:endParaRPr>
          </a:p>
        </p:txBody>
      </p:sp>
      <p:pic>
        <p:nvPicPr>
          <p:cNvPr id="16387" name="Google Shape;94;p1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938" y="485775"/>
            <a:ext cx="3857625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Google Shape;95;p1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9325" y="455613"/>
            <a:ext cx="3857625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Google Shape;100;p15"/>
          <p:cNvSpPr txBox="1">
            <a:spLocks noGrp="1"/>
          </p:cNvSpPr>
          <p:nvPr>
            <p:ph type="title"/>
          </p:nvPr>
        </p:nvSpPr>
        <p:spPr>
          <a:xfrm>
            <a:off x="728663" y="1319213"/>
            <a:ext cx="7689850" cy="5349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1A1A1A"/>
              </a:buClr>
              <a:buFont typeface="Raleway" pitchFamily="34" charset="-52"/>
              <a:buNone/>
            </a:pPr>
            <a:endParaRPr lang="ru-RU" b="1" smtClean="0">
              <a:solidFill>
                <a:srgbClr val="1A1A1A"/>
              </a:solidFill>
              <a:latin typeface="Raleway" pitchFamily="34" charset="-52"/>
              <a:cs typeface="Arial" charset="0"/>
              <a:sym typeface="Raleway" pitchFamily="34" charset="-52"/>
            </a:endParaRPr>
          </a:p>
        </p:txBody>
      </p:sp>
      <p:sp>
        <p:nvSpPr>
          <p:cNvPr id="18434" name="Google Shape;101;p15"/>
          <p:cNvSpPr txBox="1">
            <a:spLocks noGrp="1"/>
          </p:cNvSpPr>
          <p:nvPr>
            <p:ph type="body" idx="1"/>
          </p:nvPr>
        </p:nvSpPr>
        <p:spPr>
          <a:xfrm>
            <a:off x="728663" y="2079625"/>
            <a:ext cx="7689850" cy="2260600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chemeClr val="accent1"/>
              </a:buClr>
              <a:buFont typeface="Lato" pitchFamily="34" charset="0"/>
              <a:buNone/>
            </a:pPr>
            <a:endParaRPr lang="ru-RU" sz="1300" smtClean="0">
              <a:solidFill>
                <a:schemeClr val="accent1"/>
              </a:solidFill>
              <a:latin typeface="Lato" pitchFamily="34" charset="0"/>
              <a:cs typeface="Arial" charset="0"/>
              <a:sym typeface="Lato" pitchFamily="34" charset="0"/>
            </a:endParaRPr>
          </a:p>
        </p:txBody>
      </p:sp>
      <p:pic>
        <p:nvPicPr>
          <p:cNvPr id="18435" name="Google Shape;102;p1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475" y="681038"/>
            <a:ext cx="385762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Google Shape;103;p1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5975" y="558800"/>
            <a:ext cx="3857625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Google Shape;108;p16"/>
          <p:cNvSpPr txBox="1">
            <a:spLocks noGrp="1"/>
          </p:cNvSpPr>
          <p:nvPr>
            <p:ph type="title"/>
          </p:nvPr>
        </p:nvSpPr>
        <p:spPr>
          <a:xfrm>
            <a:off x="728663" y="1319213"/>
            <a:ext cx="7689850" cy="5349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1A1A1A"/>
              </a:buClr>
              <a:buFont typeface="Raleway" pitchFamily="34" charset="-52"/>
              <a:buNone/>
            </a:pPr>
            <a:endParaRPr lang="ru-RU" b="1" smtClean="0">
              <a:solidFill>
                <a:srgbClr val="1A1A1A"/>
              </a:solidFill>
              <a:latin typeface="Raleway" pitchFamily="34" charset="-52"/>
              <a:cs typeface="Arial" charset="0"/>
              <a:sym typeface="Raleway" pitchFamily="34" charset="-52"/>
            </a:endParaRPr>
          </a:p>
        </p:txBody>
      </p:sp>
      <p:sp>
        <p:nvSpPr>
          <p:cNvPr id="20482" name="Google Shape;109;p16"/>
          <p:cNvSpPr txBox="1">
            <a:spLocks noGrp="1"/>
          </p:cNvSpPr>
          <p:nvPr>
            <p:ph type="body" idx="1"/>
          </p:nvPr>
        </p:nvSpPr>
        <p:spPr>
          <a:xfrm>
            <a:off x="728663" y="2079625"/>
            <a:ext cx="7689850" cy="2260600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chemeClr val="accent1"/>
              </a:buClr>
              <a:buFont typeface="Lato" pitchFamily="34" charset="0"/>
              <a:buNone/>
            </a:pPr>
            <a:endParaRPr lang="ru-RU" sz="1300" smtClean="0">
              <a:solidFill>
                <a:schemeClr val="accent1"/>
              </a:solidFill>
              <a:latin typeface="Lato" pitchFamily="34" charset="0"/>
              <a:cs typeface="Arial" charset="0"/>
              <a:sym typeface="Lato" pitchFamily="34" charset="0"/>
            </a:endParaRPr>
          </a:p>
        </p:txBody>
      </p:sp>
      <p:pic>
        <p:nvPicPr>
          <p:cNvPr id="20483" name="Google Shape;110;p1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475" y="401638"/>
            <a:ext cx="3857625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Google Shape;111;p1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8363" y="481013"/>
            <a:ext cx="38576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Google Shape;116;p17"/>
          <p:cNvSpPr txBox="1">
            <a:spLocks noGrp="1"/>
          </p:cNvSpPr>
          <p:nvPr>
            <p:ph type="title"/>
          </p:nvPr>
        </p:nvSpPr>
        <p:spPr>
          <a:xfrm>
            <a:off x="728663" y="1319213"/>
            <a:ext cx="7689850" cy="5349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1A1A1A"/>
              </a:buClr>
              <a:buFont typeface="Raleway" pitchFamily="34" charset="-52"/>
              <a:buNone/>
            </a:pPr>
            <a:endParaRPr lang="ru-RU" b="1" smtClean="0">
              <a:solidFill>
                <a:srgbClr val="1A1A1A"/>
              </a:solidFill>
              <a:latin typeface="Raleway" pitchFamily="34" charset="-52"/>
              <a:cs typeface="Arial" charset="0"/>
              <a:sym typeface="Raleway" pitchFamily="34" charset="-52"/>
            </a:endParaRPr>
          </a:p>
        </p:txBody>
      </p:sp>
      <p:sp>
        <p:nvSpPr>
          <p:cNvPr id="22530" name="Google Shape;117;p17"/>
          <p:cNvSpPr txBox="1">
            <a:spLocks noGrp="1"/>
          </p:cNvSpPr>
          <p:nvPr>
            <p:ph type="body" idx="1"/>
          </p:nvPr>
        </p:nvSpPr>
        <p:spPr>
          <a:xfrm>
            <a:off x="728663" y="2079625"/>
            <a:ext cx="7689850" cy="2260600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chemeClr val="accent1"/>
              </a:buClr>
              <a:buFont typeface="Lato" pitchFamily="34" charset="0"/>
              <a:buNone/>
            </a:pPr>
            <a:endParaRPr lang="ru-RU" sz="1300" smtClean="0">
              <a:solidFill>
                <a:schemeClr val="accent1"/>
              </a:solidFill>
              <a:latin typeface="Lato" pitchFamily="34" charset="0"/>
              <a:cs typeface="Arial" charset="0"/>
              <a:sym typeface="Lato" pitchFamily="34" charset="0"/>
            </a:endParaRPr>
          </a:p>
        </p:txBody>
      </p:sp>
      <p:pic>
        <p:nvPicPr>
          <p:cNvPr id="22531" name="Google Shape;118;p1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8" y="352425"/>
            <a:ext cx="4535487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Google Shape;119;p17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1263" y="352425"/>
            <a:ext cx="3783012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Google Shape;124;p18"/>
          <p:cNvSpPr txBox="1">
            <a:spLocks noGrp="1"/>
          </p:cNvSpPr>
          <p:nvPr>
            <p:ph type="title"/>
          </p:nvPr>
        </p:nvSpPr>
        <p:spPr>
          <a:xfrm>
            <a:off x="728663" y="1319213"/>
            <a:ext cx="7689850" cy="5349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1A1A1A"/>
              </a:buClr>
              <a:buFont typeface="Raleway" pitchFamily="34" charset="-52"/>
              <a:buNone/>
            </a:pPr>
            <a:endParaRPr lang="ru-RU" b="1" smtClean="0">
              <a:solidFill>
                <a:srgbClr val="1A1A1A"/>
              </a:solidFill>
              <a:latin typeface="Raleway" pitchFamily="34" charset="-52"/>
              <a:cs typeface="Arial" charset="0"/>
              <a:sym typeface="Raleway" pitchFamily="34" charset="-52"/>
            </a:endParaRPr>
          </a:p>
        </p:txBody>
      </p:sp>
      <p:sp>
        <p:nvSpPr>
          <p:cNvPr id="24578" name="Google Shape;125;p18"/>
          <p:cNvSpPr txBox="1">
            <a:spLocks noGrp="1"/>
          </p:cNvSpPr>
          <p:nvPr>
            <p:ph type="body" idx="1"/>
          </p:nvPr>
        </p:nvSpPr>
        <p:spPr>
          <a:xfrm>
            <a:off x="728663" y="2079625"/>
            <a:ext cx="7689850" cy="2260600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chemeClr val="accent1"/>
              </a:buClr>
              <a:buFont typeface="Lato" pitchFamily="34" charset="0"/>
              <a:buNone/>
            </a:pPr>
            <a:r>
              <a:rPr lang="ru-RU" sz="4800" smtClean="0">
                <a:solidFill>
                  <a:schemeClr val="accent1"/>
                </a:solidFill>
                <a:latin typeface="Lato" pitchFamily="34" charset="0"/>
                <a:cs typeface="Arial" charset="0"/>
                <a:sym typeface="Lato" pitchFamily="34" charset="0"/>
              </a:rPr>
              <a:t>дякую за увагу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PresentationFormat>Экран (16:9)</PresentationFormat>
  <Paragraphs>4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10</vt:i4>
      </vt:variant>
      <vt:variant>
        <vt:lpstr>Заголовки слайдов</vt:lpstr>
      </vt:variant>
      <vt:variant>
        <vt:i4>6</vt:i4>
      </vt:variant>
    </vt:vector>
  </HeadingPairs>
  <TitlesOfParts>
    <vt:vector size="20" baseType="lpstr">
      <vt:lpstr>Arial</vt:lpstr>
      <vt:lpstr>Lato</vt:lpstr>
      <vt:lpstr>Comic Sans MS</vt:lpstr>
      <vt:lpstr>Raleway</vt:lpstr>
      <vt:lpstr>Streamline</vt:lpstr>
      <vt:lpstr>Streamline</vt:lpstr>
      <vt:lpstr>Streamline</vt:lpstr>
      <vt:lpstr>Streamline</vt:lpstr>
      <vt:lpstr>Streamline</vt:lpstr>
      <vt:lpstr>Streamline</vt:lpstr>
      <vt:lpstr>Streamline</vt:lpstr>
      <vt:lpstr>Streamline</vt:lpstr>
      <vt:lpstr>Streamline</vt:lpstr>
      <vt:lpstr>Streamline</vt:lpstr>
      <vt:lpstr>Слайд 1</vt:lpstr>
      <vt:lpstr>11А)  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</cp:revision>
  <dcterms:modified xsi:type="dcterms:W3CDTF">2018-12-26T10:28:28Z</dcterms:modified>
</cp:coreProperties>
</file>