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ource Code Pro" panose="020B0604020202020204" charset="0"/>
      <p:regular r:id="rId12"/>
      <p:bold r:id="rId13"/>
    </p:embeddedFont>
    <p:embeddedFont>
      <p:font typeface="Amatic SC" panose="020B0604020202020204" charset="-79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70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926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3c3ad49e8_2_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3c3ad49e8_2_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c3ad49e8_2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c3ad49e8_2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c3ad49e8_2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3c3ad49e8_2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3ad49e8_2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3ad49e8_2_1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c3ad49e8_2_1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c3ad49e8_2_1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c3ad49e8_2_1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c3ad49e8_2_1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3c3ad49e8_2_1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3c3ad49e8_2_1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3c3ad49e8_2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3c3ad49e8_2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3c3ad49e8_2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3c3ad49e8_2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b="0" dirty="0" smtClean="0">
                <a:solidFill>
                  <a:srgbClr val="000000"/>
                </a:solidFill>
              </a:rPr>
              <a:t>Використання додатк</a:t>
            </a:r>
            <a:r>
              <a:rPr lang="uk-UA" sz="4800" b="0" dirty="0" err="1" smtClean="0">
                <a:solidFill>
                  <a:srgbClr val="000000"/>
                </a:solidFill>
              </a:rPr>
              <a:t>ів</a:t>
            </a:r>
            <a:r>
              <a:rPr lang="uk-UA" sz="4800" b="0" dirty="0" smtClean="0">
                <a:solidFill>
                  <a:srgbClr val="000000"/>
                </a:solidFill>
              </a:rPr>
              <a:t> </a:t>
            </a:r>
            <a:r>
              <a:rPr lang="en-US" sz="4800" b="0" dirty="0" smtClean="0">
                <a:solidFill>
                  <a:srgbClr val="000000"/>
                </a:solidFill>
              </a:rPr>
              <a:t>Google</a:t>
            </a:r>
            <a:r>
              <a:rPr lang="uk" sz="4800" b="0" dirty="0">
                <a:solidFill>
                  <a:srgbClr val="000000"/>
                </a:solidFill>
              </a:rPr>
              <a:t/>
            </a:r>
            <a:br>
              <a:rPr lang="uk" sz="4800" b="0" dirty="0">
                <a:solidFill>
                  <a:srgbClr val="000000"/>
                </a:solidFill>
              </a:rPr>
            </a:br>
            <a:r>
              <a:rPr lang="uk" sz="4800" b="0" dirty="0">
                <a:solidFill>
                  <a:srgbClr val="000000"/>
                </a:solidFill>
              </a:rPr>
              <a:t>в закладі дошкільної освіти</a:t>
            </a:r>
            <a:endParaRPr sz="4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Виконала студентка групи ДОм3-17-2.0з </a:t>
            </a:r>
            <a:r>
              <a:rPr lang="uk-UA" dirty="0" smtClean="0"/>
              <a:t>Цибульська Олена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диск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276700" cy="3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диску  закладі дошкільної освіти можна створити едину базу даних методичних матеріалів, наробок всіх педагогічних працівників. Доступ можуть мати всі працівники та батьки.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400" y="1221712"/>
            <a:ext cx="6481675" cy="33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календар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603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/>
              <a:t>За допомогою календаря можна створювати події дошкільного закладу. Таким чином всі батьки будуть в курсі подій садочка і не пропустять важливі.</a:t>
            </a:r>
            <a:endParaRPr sz="18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950" y="1221275"/>
            <a:ext cx="6246901" cy="327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+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266200" cy="3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/>
              <a:t>Платформа на якій можна створити сторінку закладу.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/>
              <a:t>А також підписатись на людей, колекції та спільноти.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/>
              <a:t>У потоці на домашній сторінці відображаються дописи, якими поділились інші користувачі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1F1F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highlight>
                <a:srgbClr val="F1F1F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300" y="1170125"/>
            <a:ext cx="6261301" cy="322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сайти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“сайти” можливо створити сайт закладу.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825" y="1232675"/>
            <a:ext cx="6048301" cy="305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форми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“форми” можливо створювати опитувальники для батьків та співробітників закладу.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302" cy="314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Hangouts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“Hangouts” можливо створювати різні чати для батьків та співробітників закладу.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298" cy="306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Групи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“групи” можливо створювати різні групи для батьків та співробітників закладу.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299" cy="309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00"/>
                </a:solidFill>
              </a:rPr>
              <a:t>Google Фото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479200" cy="3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За допомогою додатку “фото” можливо завантажувати фото дошкільного закладу і обмежувати коло тих хто може переглядати..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300" y="1170125"/>
            <a:ext cx="6048300" cy="31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Экран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Source Code Pro</vt:lpstr>
      <vt:lpstr>Amatic SC</vt:lpstr>
      <vt:lpstr>Roboto</vt:lpstr>
      <vt:lpstr>Beach Day</vt:lpstr>
      <vt:lpstr>  Використання додатків Google в закладі дошкільної освіти </vt:lpstr>
      <vt:lpstr>Google диск</vt:lpstr>
      <vt:lpstr>Google календар</vt:lpstr>
      <vt:lpstr>Google +</vt:lpstr>
      <vt:lpstr>Google сайти</vt:lpstr>
      <vt:lpstr>Google форми</vt:lpstr>
      <vt:lpstr>Google Hangouts</vt:lpstr>
      <vt:lpstr>Google Групи</vt:lpstr>
      <vt:lpstr>Google Фото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Використання додатків Google в закладі дошкільної освіти </dc:title>
  <dc:creator>Александр Богданов</dc:creator>
  <cp:lastModifiedBy>Александр Богданов</cp:lastModifiedBy>
  <cp:revision>1</cp:revision>
  <dcterms:modified xsi:type="dcterms:W3CDTF">2018-11-10T22:28:04Z</dcterms:modified>
</cp:coreProperties>
</file>