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6" r:id="rId2"/>
    <p:sldId id="273" r:id="rId3"/>
    <p:sldId id="267" r:id="rId4"/>
    <p:sldId id="268" r:id="rId5"/>
    <p:sldId id="269" r:id="rId6"/>
    <p:sldId id="270" r:id="rId7"/>
    <p:sldId id="271" r:id="rId8"/>
    <p:sldId id="275" r:id="rId9"/>
    <p:sldId id="276" r:id="rId10"/>
    <p:sldId id="27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F3D"/>
    <a:srgbClr val="003A36"/>
    <a:srgbClr val="002220"/>
    <a:srgbClr val="002A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8" d="100"/>
          <a:sy n="88" d="100"/>
        </p:scale>
        <p:origin x="-422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93861-A8B2-4530-B5AB-70F20F11B715}" type="datetimeFigureOut">
              <a:rPr lang="uk-UA" smtClean="0"/>
              <a:pPr/>
              <a:t>10.01.2021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0F1AF-F046-491A-83EE-AFCB36CA5E5A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9602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FA42D-5D17-426A-BDB2-7BF3AA4480FA}" type="datetimeFigureOut">
              <a:rPr lang="uk-UA" smtClean="0"/>
              <a:pPr/>
              <a:t>10.01.2021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32DCA-BC52-4FB1-B458-3F6B5BF8894E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3861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32DCA-BC52-4FB1-B458-3F6B5BF8894E}" type="slidenum">
              <a:rPr lang="uk-UA" smtClean="0"/>
              <a:pPr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6020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 userDrawn="1"/>
        </p:nvSpPr>
        <p:spPr bwMode="auto">
          <a:xfrm>
            <a:off x="1" y="-10679"/>
            <a:ext cx="12192000" cy="1634470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00" y="2411342"/>
            <a:ext cx="12238800" cy="44901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0001" y="2175309"/>
            <a:ext cx="10572000" cy="2244889"/>
          </a:xfrm>
          <a:prstGeom prst="rect">
            <a:avLst/>
          </a:prstGeom>
        </p:spPr>
        <p:txBody>
          <a:bodyPr/>
          <a:lstStyle>
            <a:lvl1pPr algn="ctr">
              <a:defRPr sz="5400"/>
            </a:lvl1pPr>
          </a:lstStyle>
          <a:p>
            <a:r>
              <a:rPr lang="uk-UA" dirty="0" smtClean="0"/>
              <a:t>Назва презентації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583565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dirty="0" smtClean="0"/>
              <a:t>ПІБ доповідача, посада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9334626" y="6362639"/>
            <a:ext cx="1343706" cy="365125"/>
          </a:xfrm>
        </p:spPr>
        <p:txBody>
          <a:bodyPr/>
          <a:lstStyle/>
          <a:p>
            <a:fld id="{813DF8E0-98FB-482A-9451-8678C2247A39}" type="datetime1">
              <a:rPr lang="uk-UA" smtClean="0"/>
              <a:t>10.01.2021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9752" y="6367530"/>
            <a:ext cx="8644320" cy="3651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ПІБ доповідача, посада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78331" y="6237165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183019" y="203669"/>
            <a:ext cx="4893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7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КИЇВСЬКИЙ</a:t>
            </a:r>
            <a:r>
              <a:rPr lang="uk-UA" sz="2700" b="1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УНІВЕРСИТЕТ </a:t>
            </a:r>
          </a:p>
          <a:p>
            <a:r>
              <a:rPr lang="uk-UA" sz="2700" b="1" baseline="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ІМЕНІ БОРИСА ГРІНЧЕНКА</a:t>
            </a:r>
            <a:endParaRPr lang="uk-UA" sz="27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Picture 2" descr="D:\Google Диск\work\gerb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63" y="-57090"/>
            <a:ext cx="1229282" cy="144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якую за уваг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161"/>
            <a:ext cx="12192000" cy="4749839"/>
          </a:xfrm>
          <a:prstGeom prst="rect">
            <a:avLst/>
          </a:prstGeom>
        </p:spPr>
      </p:pic>
      <p:sp>
        <p:nvSpPr>
          <p:cNvPr id="8" name="Freeform 6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/>
          <a:effectLst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2" descr="D:\Google Диск\work\ger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63" y="-57090"/>
            <a:ext cx="1229282" cy="144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14065" y="2194743"/>
            <a:ext cx="6763870" cy="889768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ru-RU" sz="4400" b="0" dirty="0" err="1" smtClean="0"/>
              <a:t>Дякую</a:t>
            </a:r>
            <a:r>
              <a:rPr lang="ru-RU" sz="4400" b="0" dirty="0" smtClean="0"/>
              <a:t> за </a:t>
            </a:r>
            <a:r>
              <a:rPr lang="ru-RU" sz="4400" b="0" dirty="0" err="1" smtClean="0"/>
              <a:t>увагу</a:t>
            </a:r>
            <a:r>
              <a:rPr lang="ru-RU" sz="4400" b="0" dirty="0" smtClean="0"/>
              <a:t>!</a:t>
            </a:r>
            <a:endParaRPr lang="uk-UA" sz="4400" b="0" dirty="0"/>
          </a:p>
        </p:txBody>
      </p:sp>
    </p:spTree>
    <p:extLst>
      <p:ext uri="{BB962C8B-B14F-4D97-AF65-F5344CB8AC3E}">
        <p14:creationId xmlns:p14="http://schemas.microsoft.com/office/powerpoint/2010/main" val="3748477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 userDrawn="1"/>
        </p:nvSpPr>
        <p:spPr bwMode="auto">
          <a:xfrm>
            <a:off x="1" y="-10679"/>
            <a:ext cx="12192000" cy="1634470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4307" y="279328"/>
            <a:ext cx="10198979" cy="77201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25783-8B3C-47F3-91DA-535AF69D2A23}" type="datetime1">
              <a:rPr lang="uk-UA" smtClean="0"/>
              <a:t>10.01.2021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ПІБ доповідача, посада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Picture 2" descr="D:\Google Диск\work\ger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63" y="-57090"/>
            <a:ext cx="1229282" cy="144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411"/>
            <a:ext cx="12192000" cy="58795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990" y="778832"/>
            <a:ext cx="10561418" cy="1468800"/>
          </a:xfrm>
          <a:prstGeom prst="rect">
            <a:avLst/>
          </a:prstGeom>
        </p:spPr>
        <p:txBody>
          <a:bodyPr anchor="b"/>
          <a:lstStyle>
            <a:lvl1pPr algn="ctr">
              <a:defRPr sz="4800" b="1" cap="none"/>
            </a:lvl1pPr>
          </a:lstStyle>
          <a:p>
            <a:r>
              <a:rPr lang="uk-UA" dirty="0" smtClean="0"/>
              <a:t>Заголовок розділу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C1418-D5C9-4357-83C4-4188035594D1}" type="datetime1">
              <a:rPr lang="uk-UA" smtClean="0"/>
              <a:t>10.01.2021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ПІБ доповідача, посада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Picture 2" descr="D:\Google Диск\work\ger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63" y="-57090"/>
            <a:ext cx="1229282" cy="144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/>
          <p:nvPr userDrawn="1"/>
        </p:nvSpPr>
        <p:spPr bwMode="auto">
          <a:xfrm>
            <a:off x="1" y="-10679"/>
            <a:ext cx="12192000" cy="1634470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  <a:effectLst>
            <a:glow rad="50800">
              <a:schemeClr val="accent1"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E7A7-83C2-40F7-A5AA-2548F96BBA7F}" type="datetime1">
              <a:rPr lang="uk-UA" smtClean="0"/>
              <a:t>10.01.2021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ПІБ доповідача, посада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9" name="Picture 2" descr="D:\Google Диск\work\ger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63" y="-57090"/>
            <a:ext cx="1229282" cy="144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74307" y="279328"/>
            <a:ext cx="10198979" cy="77201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/>
          <p:nvPr userDrawn="1"/>
        </p:nvSpPr>
        <p:spPr bwMode="auto">
          <a:xfrm>
            <a:off x="1" y="-10679"/>
            <a:ext cx="12192000" cy="1634470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7D94-F08C-4629-91AB-BF95F2E91A6F}" type="datetime1">
              <a:rPr lang="uk-UA" smtClean="0"/>
              <a:t>10.01.2021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ПІБ доповідача, посада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1" name="Picture 2" descr="D:\Google Диск\work\ger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63" y="-57090"/>
            <a:ext cx="1229282" cy="144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74307" y="279328"/>
            <a:ext cx="10198979" cy="77201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 userDrawn="1"/>
        </p:nvSpPr>
        <p:spPr bwMode="auto">
          <a:xfrm>
            <a:off x="1" y="-10679"/>
            <a:ext cx="12192000" cy="1634470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6C6D3-3C59-410A-B4D7-840AABCC98ED}" type="datetime1">
              <a:rPr lang="uk-UA" smtClean="0"/>
              <a:t>10.01.2021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ПІБ доповідача, посада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7" name="Picture 2" descr="D:\Google Диск\work\ger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63" y="-57090"/>
            <a:ext cx="1229282" cy="144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74307" y="279328"/>
            <a:ext cx="10198979" cy="772012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C4BC7-B435-47A5-B3E6-495E00A59575}" type="datetime1">
              <a:rPr lang="uk-UA" smtClean="0"/>
              <a:t>10.01.2021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ПІБ доповідача, посада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5" name="Picture 2" descr="D:\Google Диск\work\ger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63" y="-57090"/>
            <a:ext cx="1229282" cy="144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9D622-612B-45F9-B555-CCA52B064185}" type="datetime1">
              <a:rPr lang="uk-UA" smtClean="0"/>
              <a:t>10.01.2021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ПІБ доповідача, посада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Picture 2" descr="D:\Google Диск\work\ger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63" y="-57090"/>
            <a:ext cx="1229282" cy="144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405502"/>
            <a:ext cx="976879" cy="365125"/>
          </a:xfrm>
        </p:spPr>
        <p:txBody>
          <a:bodyPr/>
          <a:lstStyle/>
          <a:p>
            <a:fld id="{3704F22A-F36F-4DB4-B0AC-FD49733A2EDC}" type="datetime1">
              <a:rPr lang="uk-UA" smtClean="0"/>
              <a:t>10.01.2021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405502"/>
            <a:ext cx="3295413" cy="365125"/>
          </a:xfrm>
        </p:spPr>
        <p:txBody>
          <a:bodyPr/>
          <a:lstStyle/>
          <a:p>
            <a:r>
              <a:rPr lang="ru-RU" smtClean="0"/>
              <a:t>ПІБ доповідача, посада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628002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8" name="Picture 2" descr="D:\Google Диск\work\ger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63" y="-57090"/>
            <a:ext cx="1229282" cy="144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 dirty="0" smtClean="0"/>
              <a:t>Зразок тексту</a:t>
            </a:r>
          </a:p>
          <a:p>
            <a:pPr lvl="1"/>
            <a:r>
              <a:rPr lang="uk-UA" dirty="0" smtClean="0"/>
              <a:t>Другий рівень</a:t>
            </a:r>
          </a:p>
          <a:p>
            <a:pPr lvl="2"/>
            <a:r>
              <a:rPr lang="uk-UA" dirty="0" smtClean="0"/>
              <a:t>Третій рівень</a:t>
            </a:r>
          </a:p>
          <a:p>
            <a:pPr lvl="3"/>
            <a:r>
              <a:rPr lang="uk-UA" dirty="0" smtClean="0"/>
              <a:t>Четвертий рівень</a:t>
            </a:r>
          </a:p>
          <a:p>
            <a:pPr lvl="4"/>
            <a:r>
              <a:rPr lang="uk-UA" dirty="0" smtClean="0"/>
              <a:t>П'ятий рівень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9752" y="6367530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ПІБ доповідача, посада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362639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A26358B8-3148-4D56-B1D5-B5FD9F835D68}" type="datetime1">
              <a:rPr lang="uk-UA" smtClean="0"/>
              <a:t>10.01.2021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6237165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 descr="D:\Google Диск\work\gerb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63" y="-57090"/>
            <a:ext cx="1229282" cy="144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 сполучна лінія 8"/>
          <p:cNvCxnSpPr/>
          <p:nvPr/>
        </p:nvCxnSpPr>
        <p:spPr>
          <a:xfrm>
            <a:off x="181232" y="6502685"/>
            <a:ext cx="1201076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63" r:id="rId9"/>
    <p:sldLayoutId id="2147483667" r:id="rId10"/>
  </p:sldLayoutIdLst>
  <p:timing>
    <p:tnLst>
      <p:par>
        <p:cTn id="1" dur="indefinite" restart="never" nodeType="tmRoot"/>
      </p:par>
    </p:tnLst>
  </p:timing>
  <p:hf sldNum="0" hdr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002220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7" Type="http://schemas.openxmlformats.org/officeDocument/2006/relationships/image" Target="../media/image34.jpe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01374" y="2753279"/>
            <a:ext cx="10572000" cy="2244889"/>
          </a:xfrm>
        </p:spPr>
        <p:txBody>
          <a:bodyPr/>
          <a:lstStyle/>
          <a:p>
            <a:r>
              <a:rPr lang="uk-UA" dirty="0" smtClean="0"/>
              <a:t>Звіт з виробничої практики</a:t>
            </a:r>
            <a:endParaRPr lang="uk-UA" dirty="0"/>
          </a:p>
        </p:txBody>
      </p:sp>
      <p:sp>
        <p:nvSpPr>
          <p:cNvPr id="5" name="Підзаголовок 4"/>
          <p:cNvSpPr>
            <a:spLocks noGrp="1"/>
          </p:cNvSpPr>
          <p:nvPr>
            <p:ph type="subTitle" idx="1"/>
          </p:nvPr>
        </p:nvSpPr>
        <p:spPr>
          <a:xfrm>
            <a:off x="-4827069" y="5366609"/>
            <a:ext cx="10572000" cy="434974"/>
          </a:xfrm>
        </p:spPr>
        <p:txBody>
          <a:bodyPr>
            <a:normAutofit fontScale="25000" lnSpcReduction="20000"/>
          </a:bodyPr>
          <a:lstStyle/>
          <a:p>
            <a:r>
              <a:rPr lang="uk-UA" sz="9600" dirty="0" smtClean="0"/>
              <a:t>Керівник </a:t>
            </a:r>
          </a:p>
          <a:p>
            <a:r>
              <a:rPr lang="uk-UA" sz="9600" smtClean="0"/>
              <a:t>Олег Михайлович Яремчук </a:t>
            </a:r>
            <a:endParaRPr lang="uk-UA" sz="9600" dirty="0" smtClean="0"/>
          </a:p>
          <a:p>
            <a:endParaRPr lang="uk-UA" dirty="0"/>
          </a:p>
        </p:txBody>
      </p:sp>
      <p:sp>
        <p:nvSpPr>
          <p:cNvPr id="6" name="Підзаголовок 4"/>
          <p:cNvSpPr txBox="1">
            <a:spLocks/>
          </p:cNvSpPr>
          <p:nvPr/>
        </p:nvSpPr>
        <p:spPr>
          <a:xfrm>
            <a:off x="1264493" y="5323701"/>
            <a:ext cx="10572000" cy="43497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marL="583565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9600" dirty="0" smtClean="0"/>
              <a:t>Виконавець </a:t>
            </a:r>
          </a:p>
          <a:p>
            <a:r>
              <a:rPr lang="uk-UA" sz="9600" dirty="0" err="1" smtClean="0"/>
              <a:t>Роговець</a:t>
            </a:r>
            <a:r>
              <a:rPr lang="uk-UA" sz="9600" dirty="0" smtClean="0"/>
              <a:t> Микита Сергійович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1107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uk-UA" sz="8800" dirty="0" smtClean="0"/>
              <a:t>Відкритий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uk-UA" sz="8800" dirty="0" smtClean="0"/>
              <a:t>до запитань</a:t>
            </a:r>
          </a:p>
          <a:p>
            <a:pPr marL="0" indent="0" algn="ctr">
              <a:buNone/>
            </a:pPr>
            <a:r>
              <a:rPr lang="uk-UA" sz="8800" dirty="0" smtClean="0">
                <a:sym typeface="Wingdings" pitchFamily="2" charset="2"/>
              </a:rPr>
              <a:t></a:t>
            </a:r>
            <a:endParaRPr lang="ru-RU" sz="88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25783-8B3C-47F3-91DA-535AF69D2A23}" type="datetime1">
              <a:rPr lang="uk-UA" smtClean="0"/>
              <a:t>10.01.2021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ПІБ доповідача, посада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43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3923" y="417351"/>
            <a:ext cx="10198979" cy="772012"/>
          </a:xfrm>
        </p:spPr>
        <p:txBody>
          <a:bodyPr/>
          <a:lstStyle/>
          <a:p>
            <a:r>
              <a:rPr lang="en-US" dirty="0" smtClean="0"/>
              <a:t>21.09.2020 – 28.11.2020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25783-8B3C-47F3-91DA-535AF69D2A23}" type="datetime1">
              <a:rPr lang="uk-UA" smtClean="0"/>
              <a:t>10.01.2021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74453" y="6255386"/>
            <a:ext cx="8644320" cy="365125"/>
          </a:xfrm>
        </p:spPr>
        <p:txBody>
          <a:bodyPr/>
          <a:lstStyle/>
          <a:p>
            <a:r>
              <a:rPr lang="ru-RU" smtClean="0"/>
              <a:t>ПІБ доповідача, посада</a:t>
            </a:r>
            <a:endParaRPr lang="en-US" dirty="0"/>
          </a:p>
        </p:txBody>
      </p:sp>
      <p:pic>
        <p:nvPicPr>
          <p:cNvPr id="4100" name="Picture 4" descr="E:\ssqtch\ssqtch\FF\сторис\giphy (1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487" y="2907214"/>
            <a:ext cx="6041366" cy="353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079629" y="1618324"/>
            <a:ext cx="6221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/>
              <a:t>Рекламне </a:t>
            </a:r>
            <a:r>
              <a:rPr lang="uk-UA" sz="3600" b="1" dirty="0" err="1" smtClean="0"/>
              <a:t>агенство</a:t>
            </a:r>
            <a:r>
              <a:rPr lang="uk-UA" sz="3600" b="1" dirty="0" smtClean="0"/>
              <a:t> </a:t>
            </a:r>
          </a:p>
          <a:p>
            <a:pPr algn="ctr"/>
            <a:r>
              <a:rPr lang="en-US" sz="3600" b="1" dirty="0" smtClean="0"/>
              <a:t>Sasquatch digital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2942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8712" y="1532174"/>
            <a:ext cx="10554574" cy="36365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6000" b="1" dirty="0" smtClean="0"/>
              <a:t>Рекламне </a:t>
            </a:r>
            <a:r>
              <a:rPr lang="uk-UA" sz="6000" b="1" dirty="0" err="1" smtClean="0"/>
              <a:t>агенство</a:t>
            </a:r>
            <a:r>
              <a:rPr lang="uk-UA" sz="6000" b="1" dirty="0" smtClean="0"/>
              <a:t>. </a:t>
            </a:r>
            <a:r>
              <a:rPr lang="en-US" sz="6000" b="1" dirty="0" smtClean="0"/>
              <a:t>Sasquatch Digita</a:t>
            </a:r>
            <a:r>
              <a:rPr lang="en-US" sz="6000" b="1" dirty="0"/>
              <a:t>l</a:t>
            </a:r>
            <a:endParaRPr lang="ru-RU" sz="6000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25783-8B3C-47F3-91DA-535AF69D2A23}" type="datetime1">
              <a:rPr lang="uk-UA" smtClean="0"/>
              <a:t>10.01.2021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ПІБ доповідача, посада</a:t>
            </a:r>
            <a:endParaRPr lang="en-US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841715" y="3823925"/>
            <a:ext cx="10554574" cy="363651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charset="2"/>
              <a:buNone/>
            </a:pPr>
            <a:r>
              <a:rPr lang="uk-UA" sz="3600" i="1" dirty="0" smtClean="0"/>
              <a:t>Сфера реклами та </a:t>
            </a:r>
            <a:r>
              <a:rPr lang="en-US" sz="3600" i="1" dirty="0" smtClean="0"/>
              <a:t>PR</a:t>
            </a:r>
            <a:endParaRPr lang="uk-UA" sz="3600" i="1" dirty="0"/>
          </a:p>
          <a:p>
            <a:pPr marL="0" indent="0" algn="ctr">
              <a:buFont typeface="Wingdings 2" charset="2"/>
              <a:buNone/>
            </a:pPr>
            <a:r>
              <a:rPr lang="uk-UA" sz="3600" i="1" dirty="0" smtClean="0"/>
              <a:t>у бізнесі</a:t>
            </a:r>
            <a:endParaRPr lang="ru-RU" sz="3600" i="1" dirty="0"/>
          </a:p>
        </p:txBody>
      </p:sp>
      <p:pic>
        <p:nvPicPr>
          <p:cNvPr id="3074" name="Picture 2" descr="Эстетика большого города в новом лого Sasquatch Digital | Sostav.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587" y="1496437"/>
            <a:ext cx="2173557" cy="122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87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900" y="0"/>
            <a:ext cx="11216100" cy="772012"/>
          </a:xfrm>
        </p:spPr>
        <p:txBody>
          <a:bodyPr/>
          <a:lstStyle/>
          <a:p>
            <a:r>
              <a:rPr lang="uk-UA" dirty="0" smtClean="0"/>
              <a:t>Створення </a:t>
            </a:r>
            <a:r>
              <a:rPr lang="uk-UA" dirty="0" err="1" smtClean="0"/>
              <a:t>обложки</a:t>
            </a:r>
            <a:r>
              <a:rPr lang="uk-UA" dirty="0" smtClean="0"/>
              <a:t> для  </a:t>
            </a:r>
            <a:br>
              <a:rPr lang="uk-UA" dirty="0" smtClean="0"/>
            </a:br>
            <a:r>
              <a:rPr lang="uk-UA" dirty="0" smtClean="0"/>
              <a:t> музикального </a:t>
            </a:r>
            <a:r>
              <a:rPr lang="uk-UA" dirty="0" err="1" smtClean="0"/>
              <a:t>міксу</a:t>
            </a:r>
            <a:r>
              <a:rPr lang="uk-UA" dirty="0" smtClean="0"/>
              <a:t> українського </a:t>
            </a:r>
            <a:r>
              <a:rPr lang="uk-UA" dirty="0" err="1" smtClean="0"/>
              <a:t>фанку</a:t>
            </a:r>
            <a:r>
              <a:rPr lang="uk-UA" dirty="0" smtClean="0"/>
              <a:t>.</a:t>
            </a:r>
            <a:endParaRPr lang="ru-RU" dirty="0"/>
          </a:p>
        </p:txBody>
      </p:sp>
      <p:sp>
        <p:nvSpPr>
          <p:cNvPr id="6" name="Місце для вмісту 8"/>
          <p:cNvSpPr txBox="1">
            <a:spLocks/>
          </p:cNvSpPr>
          <p:nvPr/>
        </p:nvSpPr>
        <p:spPr>
          <a:xfrm>
            <a:off x="492294" y="950200"/>
            <a:ext cx="2564568" cy="235359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3600" b="1" dirty="0" smtClean="0"/>
              <a:t>1.</a:t>
            </a:r>
            <a:endParaRPr lang="uk-UA" sz="3600" b="1" dirty="0"/>
          </a:p>
        </p:txBody>
      </p:sp>
      <p:pic>
        <p:nvPicPr>
          <p:cNvPr id="1026" name="Picture 2" descr="E:\ssqtch\ssqtch\ssqtch проек\обложка юту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57" y="2758197"/>
            <a:ext cx="5825165" cy="327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ssqtch\ssqtch\ssqtch проек\Обложка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528" y="1696908"/>
            <a:ext cx="5071189" cy="507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50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Візуальний </a:t>
            </a:r>
            <a:r>
              <a:rPr lang="en-US" dirty="0" err="1" smtClean="0"/>
              <a:t>Libresse</a:t>
            </a:r>
            <a:r>
              <a:rPr lang="uk-UA" dirty="0" smtClean="0"/>
              <a:t>.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25783-8B3C-47F3-91DA-535AF69D2A23}" type="datetime1">
              <a:rPr lang="uk-UA" smtClean="0"/>
              <a:t>10.01.2021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ПІБ доповідача, посада</a:t>
            </a:r>
            <a:endParaRPr lang="en-US" dirty="0"/>
          </a:p>
        </p:txBody>
      </p:sp>
      <p:pic>
        <p:nvPicPr>
          <p:cNvPr id="2050" name="Picture 2" descr="E:\ssqtch\ssqtch\libresse\december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78" y="1549221"/>
            <a:ext cx="2300367" cy="230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ssqtch\ssqtch\libresse\december\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728" y="1532436"/>
            <a:ext cx="2333936" cy="233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ssqtch\ssqtch\fd posts\ezgif-6-bee49a06cd1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555" y="2305410"/>
            <a:ext cx="4160088" cy="416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ssqtch\ssqtch\libresse\тарге\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70" y="3935008"/>
            <a:ext cx="3268549" cy="253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ssqtch\ssqtch\libresse\июнь\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920" y="3935008"/>
            <a:ext cx="2530490" cy="253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ssqtch\ssqtch\libresse\november\procentag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287" y="1527388"/>
            <a:ext cx="2356245" cy="235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60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0929" y="0"/>
            <a:ext cx="10198979" cy="772012"/>
          </a:xfrm>
        </p:spPr>
        <p:txBody>
          <a:bodyPr/>
          <a:lstStyle/>
          <a:p>
            <a:r>
              <a:rPr lang="uk-UA" dirty="0" smtClean="0"/>
              <a:t>Створення візуального стил</a:t>
            </a:r>
            <a:r>
              <a:rPr lang="uk-UA" dirty="0" smtClean="0"/>
              <a:t>ю для бренду </a:t>
            </a:r>
            <a:r>
              <a:rPr lang="en-US" dirty="0" err="1" smtClean="0"/>
              <a:t>Kurator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25783-8B3C-47F3-91DA-535AF69D2A23}" type="datetime1">
              <a:rPr lang="uk-UA" smtClean="0"/>
              <a:t>10.01.2021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ПІБ доповідача, посада</a:t>
            </a:r>
            <a:endParaRPr lang="en-US" dirty="0"/>
          </a:p>
        </p:txBody>
      </p:sp>
      <p:pic>
        <p:nvPicPr>
          <p:cNvPr id="3075" name="Picture 3" descr="E:\ssqtch\ssqtch\kurator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386" y="1312260"/>
            <a:ext cx="2651033" cy="265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ssqtch\ssqtch\kurator\пиктограмма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607" y="4163700"/>
            <a:ext cx="3216593" cy="257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ssqtch\ssqtch\kurator\пиктограмма 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407" y="4067689"/>
            <a:ext cx="3336607" cy="266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ssqtch\ssqtch\kurator\пиктограмма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4008"/>
            <a:ext cx="3336607" cy="266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E:\ssqtch\ssqtch\kurator\Стори нуазетка 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363" y="1834558"/>
            <a:ext cx="2555868" cy="454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E:\ssqtch\ssqtch\kurator\Стори нуазетка.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1834558"/>
            <a:ext cx="2559106" cy="454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88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Візуальний контент для кейсу </a:t>
            </a:r>
            <a:r>
              <a:rPr lang="en-US" dirty="0" smtClean="0"/>
              <a:t>Nike</a:t>
            </a:r>
            <a:r>
              <a:rPr lang="en-US" dirty="0" smtClean="0"/>
              <a:t>.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25783-8B3C-47F3-91DA-535AF69D2A23}" type="datetime1">
              <a:rPr lang="uk-UA" smtClean="0"/>
              <a:t>10.01.2021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ПІБ доповідача, посада</a:t>
            </a:r>
            <a:endParaRPr lang="en-US" dirty="0"/>
          </a:p>
        </p:txBody>
      </p:sp>
      <p:pic>
        <p:nvPicPr>
          <p:cNvPr id="4098" name="Picture 2" descr="E:\ssqtch\ssqtch\кейсы на сайт\найки\рук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896" y="4053840"/>
            <a:ext cx="3152103" cy="280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ssqtch\ssqtch\кейсы на сайт\найки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15936"/>
            <a:ext cx="2722880" cy="242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ssqtch\ssqtch\кейсы на сайт\найки\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53840"/>
            <a:ext cx="3152103" cy="280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ssqtch\ssqtch\кейсы на сайт\найки\nik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912" y="2082800"/>
            <a:ext cx="4431217" cy="394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ssqtch\ssqtch\кейсы на сайт\найки\ног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896" y="1515936"/>
            <a:ext cx="3152104" cy="280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21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Стикер</a:t>
            </a:r>
            <a:r>
              <a:rPr lang="uk-UA" dirty="0" smtClean="0"/>
              <a:t> на </a:t>
            </a:r>
            <a:r>
              <a:rPr lang="uk-UA" dirty="0" err="1" smtClean="0"/>
              <a:t>подарочную</a:t>
            </a:r>
            <a:r>
              <a:rPr lang="uk-UA" dirty="0" smtClean="0"/>
              <a:t> коробку.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25783-8B3C-47F3-91DA-535AF69D2A23}" type="datetime1">
              <a:rPr lang="uk-UA" smtClean="0"/>
              <a:t>10.01.2021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ПІБ доповідача, посада</a:t>
            </a:r>
            <a:endParaRPr lang="en-US" dirty="0"/>
          </a:p>
        </p:txBody>
      </p:sp>
      <p:pic>
        <p:nvPicPr>
          <p:cNvPr id="6146" name="Picture 2" descr="E:\ssqtch\ssqtch\ssqtch проек\наклейка на коробку_мокап 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958" y="1334861"/>
            <a:ext cx="4660401" cy="539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ssqtch\ssqtch\ssqtch проек\наклейка на коробку_мокап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2346"/>
            <a:ext cx="7101534" cy="426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879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Контент для </a:t>
            </a:r>
            <a:r>
              <a:rPr lang="en-US" dirty="0" smtClean="0"/>
              <a:t>Fitness Dom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25783-8B3C-47F3-91DA-535AF69D2A23}" type="datetime1">
              <a:rPr lang="uk-UA" smtClean="0"/>
              <a:t>10.01.2021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ПІБ доповідача, посада</a:t>
            </a:r>
            <a:endParaRPr lang="en-US" dirty="0"/>
          </a:p>
        </p:txBody>
      </p:sp>
      <p:pic>
        <p:nvPicPr>
          <p:cNvPr id="7170" name="Picture 2" descr="E:\Downloads\10_2 (1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440" y="1464334"/>
            <a:ext cx="295656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Downloads\сет7_2_2_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64334"/>
            <a:ext cx="295656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ssqtch\ssqtch\fd posts\december\FitnessDom_dec_10_1_fv — коп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9" y="1278538"/>
            <a:ext cx="3273365" cy="253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ssqtch\ssqtch\fd posts\fd october\Группа 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14" y="3812756"/>
            <a:ext cx="3045244" cy="304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:\ssqtch\ssqtch\fd posts\fd october\Группа 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554" y="1307546"/>
            <a:ext cx="2631207" cy="263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E:\ssqtch\ssqtch\fd posts\fd october\Группа 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553" y="4093234"/>
            <a:ext cx="2674189" cy="267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86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-korp-16x9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шаблон презентації-4X3.potx" id="{7C36AF12-462F-4213-BC0A-F2F1057D9232}" vid="{B5FDAD68-32DD-41B3-855D-5002CE95D27F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694</TotalTime>
  <Words>105</Words>
  <Application>Microsoft Office PowerPoint</Application>
  <PresentationFormat>Произвольный</PresentationFormat>
  <Paragraphs>38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template-korp-16x9</vt:lpstr>
      <vt:lpstr>Звіт з виробничої практики</vt:lpstr>
      <vt:lpstr>21.09.2020 – 28.11.2020</vt:lpstr>
      <vt:lpstr>Презентация PowerPoint</vt:lpstr>
      <vt:lpstr>Створення обложки для    музикального міксу українського фанку.</vt:lpstr>
      <vt:lpstr>Візуальний Libresse.</vt:lpstr>
      <vt:lpstr>Створення візуального стилю для бренду Kurator.</vt:lpstr>
      <vt:lpstr>Візуальний контент для кейсу Nike.</vt:lpstr>
      <vt:lpstr>Стикер на подарочную коробку.</vt:lpstr>
      <vt:lpstr>Контент для Fitness Dom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Роговец Никита</dc:creator>
  <cp:lastModifiedBy>Роговец Никита</cp:lastModifiedBy>
  <cp:revision>24</cp:revision>
  <dcterms:created xsi:type="dcterms:W3CDTF">2020-11-28T13:38:04Z</dcterms:created>
  <dcterms:modified xsi:type="dcterms:W3CDTF">2021-01-10T16:08:38Z</dcterms:modified>
</cp:coreProperties>
</file>