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2" r:id="rId7"/>
    <p:sldId id="263" r:id="rId8"/>
    <p:sldId id="264" r:id="rId9"/>
    <p:sldId id="265" r:id="rId10"/>
    <p:sldId id="266" r:id="rId11"/>
    <p:sldId id="267" r:id="rId12"/>
    <p:sldId id="268" r:id="rId13"/>
    <p:sldId id="261"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00FF"/>
    <a:srgbClr val="663300"/>
    <a:srgbClr val="00CC00"/>
    <a:srgbClr val="66CCFF"/>
    <a:srgbClr val="CC00CC"/>
    <a:srgbClr val="0000CC"/>
    <a:srgbClr val="CC3300"/>
    <a:srgbClr val="D6009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08.10.2019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08.10.2019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08.10.2019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08.10.2019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08.10.2019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08.10.2019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08.10.2019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08.10.2019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1475656" y="0"/>
            <a:ext cx="6264696" cy="58477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Заклад </a:t>
            </a:r>
            <a:r>
              <a:rPr lang="ru-RU" sz="32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дошкільної</a:t>
            </a: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32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освіти</a:t>
            </a: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 </a:t>
            </a: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474</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Прямоугольник 1"/>
          <p:cNvSpPr/>
          <p:nvPr/>
        </p:nvSpPr>
        <p:spPr>
          <a:xfrm>
            <a:off x="1731639" y="1844824"/>
            <a:ext cx="5752730" cy="1754326"/>
          </a:xfrm>
          <a:prstGeom prst="rect">
            <a:avLst/>
          </a:prstGeom>
          <a:noFill/>
        </p:spPr>
        <p:txBody>
          <a:bodyPr wrap="none" lIns="91440" tIns="45720" rIns="91440" bIns="45720">
            <a:spAutoFit/>
          </a:bodyPr>
          <a:lstStyle/>
          <a:p>
            <a:pPr algn="ctr"/>
            <a:r>
              <a:rPr lang="ru-RU"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Дидактична </a:t>
            </a:r>
            <a:r>
              <a:rPr lang="ru-RU" sz="54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гра</a:t>
            </a:r>
            <a:endParaRPr lang="ru-RU"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gn="ctr"/>
            <a:r>
              <a:rPr lang="ru-RU"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t>
            </a:r>
            <a:r>
              <a:rPr lang="ru-RU" sz="54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Знайди</a:t>
            </a:r>
            <a:r>
              <a:rPr lang="ru-RU"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ru-RU" sz="54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жабеня</a:t>
            </a:r>
            <a:r>
              <a:rPr lang="ru-RU"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endParaRPr lang="ru-RU"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TextBox 3"/>
          <p:cNvSpPr txBox="1"/>
          <p:nvPr/>
        </p:nvSpPr>
        <p:spPr>
          <a:xfrm>
            <a:off x="2687960" y="3973706"/>
            <a:ext cx="4464496" cy="369332"/>
          </a:xfrm>
          <a:prstGeom prst="rect">
            <a:avLst/>
          </a:prstGeom>
          <a:noFill/>
        </p:spPr>
        <p:txBody>
          <a:bodyPr wrap="square" rtlCol="0">
            <a:spAutoFit/>
          </a:bodyPr>
          <a:lstStyle/>
          <a:p>
            <a:r>
              <a:rPr lang="uk-UA" b="1" i="1" dirty="0" smtClean="0"/>
              <a:t>Для дітей старшого дошкільного віку</a:t>
            </a:r>
            <a:endParaRPr lang="uk-UA" b="1" i="1" dirty="0"/>
          </a:p>
        </p:txBody>
      </p:sp>
      <p:pic>
        <p:nvPicPr>
          <p:cNvPr id="5" name="Рисунок 4"/>
          <p:cNvPicPr>
            <a:picLocks noChangeAspect="1"/>
          </p:cNvPicPr>
          <p:nvPr/>
        </p:nvPicPr>
        <p:blipFill>
          <a:blip r:embed="rId3">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3484054" y="4509120"/>
            <a:ext cx="2247900" cy="2038350"/>
          </a:xfrm>
          <a:prstGeom prst="rect">
            <a:avLst/>
          </a:prstGeom>
        </p:spPr>
      </p:pic>
    </p:spTree>
    <p:extLst>
      <p:ext uri="{BB962C8B-B14F-4D97-AF65-F5344CB8AC3E}">
        <p14:creationId xmlns:p14="http://schemas.microsoft.com/office/powerpoint/2010/main" val="3617337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2967171" y="4774051"/>
            <a:ext cx="1267966" cy="1149766"/>
          </a:xfrm>
          <a:prstGeom prst="rect">
            <a:avLst/>
          </a:prstGeom>
        </p:spPr>
      </p:pic>
      <p:sp>
        <p:nvSpPr>
          <p:cNvPr id="3" name="Овал 2"/>
          <p:cNvSpPr/>
          <p:nvPr/>
        </p:nvSpPr>
        <p:spPr>
          <a:xfrm>
            <a:off x="2697291" y="4656894"/>
            <a:ext cx="2091000" cy="1221610"/>
          </a:xfrm>
          <a:prstGeom prst="ellipse">
            <a:avLst/>
          </a:prstGeom>
          <a:solidFill>
            <a:srgbClr val="800080"/>
          </a:solid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 name="Управляющая кнопка: далее 3">
            <a:hlinkClick r:id="" action="ppaction://hlinkshowjump?jump=nextslide" highlightClick="1"/>
          </p:cNvPr>
          <p:cNvSpPr/>
          <p:nvPr/>
        </p:nvSpPr>
        <p:spPr>
          <a:xfrm>
            <a:off x="8375167" y="6497960"/>
            <a:ext cx="755576" cy="360040"/>
          </a:xfrm>
          <a:prstGeom prst="actionButtonForwardNex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Равнобедренный треугольник 5"/>
          <p:cNvSpPr/>
          <p:nvPr/>
        </p:nvSpPr>
        <p:spPr>
          <a:xfrm>
            <a:off x="6834788" y="3558927"/>
            <a:ext cx="1800200" cy="1708772"/>
          </a:xfrm>
          <a:prstGeom prst="triangle">
            <a:avLst/>
          </a:prstGeom>
          <a:solidFill>
            <a:srgbClr val="D60093"/>
          </a:solidFill>
          <a:ln>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Облако 8"/>
          <p:cNvSpPr/>
          <p:nvPr/>
        </p:nvSpPr>
        <p:spPr>
          <a:xfrm>
            <a:off x="1691680" y="466797"/>
            <a:ext cx="1727948" cy="963934"/>
          </a:xfrm>
          <a:prstGeom prst="cloud">
            <a:avLst/>
          </a:prstGeom>
          <a:solidFill>
            <a:srgbClr val="D60093"/>
          </a:solidFill>
          <a:ln>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5" name="Прямая соединительная линия 14"/>
          <p:cNvCxnSpPr/>
          <p:nvPr/>
        </p:nvCxnSpPr>
        <p:spPr>
          <a:xfrm flipH="1">
            <a:off x="1691680" y="345970"/>
            <a:ext cx="1908090" cy="12048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539552" y="5013176"/>
            <a:ext cx="1476164" cy="1428881"/>
          </a:xfrm>
          <a:prstGeom prst="rect">
            <a:avLst/>
          </a:prstGeom>
          <a:solidFill>
            <a:srgbClr val="CC33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Облако 1"/>
          <p:cNvSpPr/>
          <p:nvPr/>
        </p:nvSpPr>
        <p:spPr>
          <a:xfrm>
            <a:off x="6003159" y="466797"/>
            <a:ext cx="1731729" cy="963933"/>
          </a:xfrm>
          <a:prstGeom prst="cloud">
            <a:avLst/>
          </a:prstGeom>
          <a:solidFill>
            <a:srgbClr val="CC33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3" name="Прямая соединительная линия 12"/>
          <p:cNvCxnSpPr/>
          <p:nvPr/>
        </p:nvCxnSpPr>
        <p:spPr>
          <a:xfrm flipH="1">
            <a:off x="5868144" y="345970"/>
            <a:ext cx="2132062" cy="12048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Овал 7"/>
          <p:cNvSpPr/>
          <p:nvPr/>
        </p:nvSpPr>
        <p:spPr>
          <a:xfrm>
            <a:off x="4117625" y="470116"/>
            <a:ext cx="1102448" cy="1080696"/>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2" name="Прямая соединительная линия 11"/>
          <p:cNvCxnSpPr/>
          <p:nvPr/>
        </p:nvCxnSpPr>
        <p:spPr>
          <a:xfrm flipH="1">
            <a:off x="3834796" y="470116"/>
            <a:ext cx="1745316" cy="10806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Овал 15"/>
          <p:cNvSpPr/>
          <p:nvPr/>
        </p:nvSpPr>
        <p:spPr>
          <a:xfrm>
            <a:off x="2339508" y="2708920"/>
            <a:ext cx="2160240" cy="1224136"/>
          </a:xfrm>
          <a:prstGeom prst="ellipse">
            <a:avLst/>
          </a:prstGeom>
          <a:solidFill>
            <a:srgbClr val="D60093"/>
          </a:solidFill>
          <a:ln>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7" name="Овал 16"/>
          <p:cNvSpPr/>
          <p:nvPr/>
        </p:nvSpPr>
        <p:spPr>
          <a:xfrm>
            <a:off x="5124763" y="2901145"/>
            <a:ext cx="1584176" cy="1512168"/>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Ромб 9"/>
          <p:cNvSpPr/>
          <p:nvPr/>
        </p:nvSpPr>
        <p:spPr>
          <a:xfrm>
            <a:off x="5004048" y="4639251"/>
            <a:ext cx="1728192" cy="2003024"/>
          </a:xfrm>
          <a:prstGeom prst="diamond">
            <a:avLst/>
          </a:prstGeom>
          <a:solidFill>
            <a:srgbClr val="CC33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49418432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14"/>
                                        </p:tgtEl>
                                        <p:attrNameLst>
                                          <p:attrName>style.opacity</p:attrName>
                                        </p:attrNameLst>
                                      </p:cBhvr>
                                      <p:to>
                                        <p:strVal val="0.5"/>
                                      </p:to>
                                    </p:set>
                                    <p:animEffect filter="image" prLst="opacity: 0.5">
                                      <p:cBhvr rctx="IE">
                                        <p:cTn id="7" dur="indefinite"/>
                                        <p:tgtEl>
                                          <p:spTgt spid="14"/>
                                        </p:tgtEl>
                                      </p:cBhvr>
                                    </p:animEffect>
                                  </p:childTnLst>
                                </p:cTn>
                              </p:par>
                            </p:childTnLst>
                          </p:cTn>
                        </p:par>
                      </p:childTnLst>
                    </p:cTn>
                  </p:par>
                </p:childTnLst>
              </p:cTn>
              <p:nextCondLst>
                <p:cond evt="onClick" delay="0">
                  <p:tgtEl>
                    <p:spTgt spid="14"/>
                  </p:tgtEl>
                </p:cond>
              </p:nextCondLst>
            </p:seq>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3"/>
                                        </p:tgtEl>
                                      </p:cBhvr>
                                    </p:animEffect>
                                    <p:set>
                                      <p:cBhvr>
                                        <p:cTn id="13"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4" restart="whenNotActive" fill="hold" evtFilter="cancelBubble" nodeType="interactiveSeq">
                <p:stCondLst>
                  <p:cond evt="onClick" delay="0">
                    <p:tgtEl>
                      <p:spTgt spid="10"/>
                    </p:tgtEl>
                  </p:cond>
                </p:stCondLst>
                <p:endSync evt="end" delay="0">
                  <p:rtn val="all"/>
                </p:endSync>
                <p:childTnLst>
                  <p:par>
                    <p:cTn id="15" fill="hold">
                      <p:stCondLst>
                        <p:cond delay="0"/>
                      </p:stCondLst>
                      <p:childTnLst>
                        <p:par>
                          <p:cTn id="16" fill="hold">
                            <p:stCondLst>
                              <p:cond delay="0"/>
                            </p:stCondLst>
                            <p:childTnLst>
                              <p:par>
                                <p:cTn id="17" presetID="9" presetClass="emph" presetSubtype="0" grpId="0" nodeType="clickEffect">
                                  <p:stCondLst>
                                    <p:cond delay="0"/>
                                  </p:stCondLst>
                                  <p:childTnLst>
                                    <p:set>
                                      <p:cBhvr rctx="PPT">
                                        <p:cTn id="18" dur="indefinite"/>
                                        <p:tgtEl>
                                          <p:spTgt spid="10"/>
                                        </p:tgtEl>
                                        <p:attrNameLst>
                                          <p:attrName>style.opacity</p:attrName>
                                        </p:attrNameLst>
                                      </p:cBhvr>
                                      <p:to>
                                        <p:strVal val="0.5"/>
                                      </p:to>
                                    </p:set>
                                    <p:animEffect filter="image" prLst="opacity: 0.5">
                                      <p:cBhvr rctx="IE">
                                        <p:cTn id="19" dur="indefinite"/>
                                        <p:tgtEl>
                                          <p:spTgt spid="10"/>
                                        </p:tgtEl>
                                      </p:cBhvr>
                                    </p:animEffect>
                                  </p:childTnLst>
                                </p:cTn>
                              </p:par>
                            </p:childTnLst>
                          </p:cTn>
                        </p:par>
                      </p:childTnLst>
                    </p:cTn>
                  </p:par>
                </p:childTnLst>
              </p:cTn>
              <p:nextCondLst>
                <p:cond evt="onClick" delay="0">
                  <p:tgtEl>
                    <p:spTgt spid="10"/>
                  </p:tgtEl>
                </p:cond>
              </p:nextCondLst>
            </p:seq>
            <p:seq concurrent="1" nextAc="seek">
              <p:cTn id="20" restart="whenNotActive" fill="hold" evtFilter="cancelBubble" nodeType="interactiveSeq">
                <p:stCondLst>
                  <p:cond evt="onClick" delay="0">
                    <p:tgtEl>
                      <p:spTgt spid="6"/>
                    </p:tgtEl>
                  </p:cond>
                </p:stCondLst>
                <p:endSync evt="end" delay="0">
                  <p:rtn val="all"/>
                </p:endSync>
                <p:childTnLst>
                  <p:par>
                    <p:cTn id="21" fill="hold">
                      <p:stCondLst>
                        <p:cond delay="0"/>
                      </p:stCondLst>
                      <p:childTnLst>
                        <p:par>
                          <p:cTn id="22" fill="hold">
                            <p:stCondLst>
                              <p:cond delay="0"/>
                            </p:stCondLst>
                            <p:childTnLst>
                              <p:par>
                                <p:cTn id="23" presetID="9" presetClass="emph" presetSubtype="0" grpId="0" nodeType="clickEffect">
                                  <p:stCondLst>
                                    <p:cond delay="0"/>
                                  </p:stCondLst>
                                  <p:childTnLst>
                                    <p:set>
                                      <p:cBhvr rctx="PPT">
                                        <p:cTn id="24" dur="indefinite"/>
                                        <p:tgtEl>
                                          <p:spTgt spid="6"/>
                                        </p:tgtEl>
                                        <p:attrNameLst>
                                          <p:attrName>style.opacity</p:attrName>
                                        </p:attrNameLst>
                                      </p:cBhvr>
                                      <p:to>
                                        <p:strVal val="0.5"/>
                                      </p:to>
                                    </p:set>
                                    <p:animEffect filter="image" prLst="opacity: 0.5">
                                      <p:cBhvr rctx="IE">
                                        <p:cTn id="25" dur="indefinite"/>
                                        <p:tgtEl>
                                          <p:spTgt spid="6"/>
                                        </p:tgtEl>
                                      </p:cBhvr>
                                    </p:animEffect>
                                  </p:childTnLst>
                                </p:cTn>
                              </p:par>
                            </p:childTnLst>
                          </p:cTn>
                        </p:par>
                      </p:childTnLst>
                    </p:cTn>
                  </p:par>
                </p:childTnLst>
              </p:cTn>
              <p:nextCondLst>
                <p:cond evt="onClick" delay="0">
                  <p:tgtEl>
                    <p:spTgt spid="6"/>
                  </p:tgtEl>
                </p:cond>
              </p:nextCondLst>
            </p:seq>
            <p:seq concurrent="1" nextAc="seek">
              <p:cTn id="26" restart="whenNotActive" fill="hold" evtFilter="cancelBubble" nodeType="interactiveSeq">
                <p:stCondLst>
                  <p:cond evt="onClick" delay="0">
                    <p:tgtEl>
                      <p:spTgt spid="16"/>
                    </p:tgtEl>
                  </p:cond>
                </p:stCondLst>
                <p:endSync evt="end" delay="0">
                  <p:rtn val="all"/>
                </p:endSync>
                <p:childTnLst>
                  <p:par>
                    <p:cTn id="27" fill="hold">
                      <p:stCondLst>
                        <p:cond delay="0"/>
                      </p:stCondLst>
                      <p:childTnLst>
                        <p:par>
                          <p:cTn id="28" fill="hold">
                            <p:stCondLst>
                              <p:cond delay="0"/>
                            </p:stCondLst>
                            <p:childTnLst>
                              <p:par>
                                <p:cTn id="29" presetID="9" presetClass="emph" presetSubtype="0" grpId="0" nodeType="clickEffect">
                                  <p:stCondLst>
                                    <p:cond delay="0"/>
                                  </p:stCondLst>
                                  <p:childTnLst>
                                    <p:set>
                                      <p:cBhvr rctx="PPT">
                                        <p:cTn id="30" dur="indefinite"/>
                                        <p:tgtEl>
                                          <p:spTgt spid="16"/>
                                        </p:tgtEl>
                                        <p:attrNameLst>
                                          <p:attrName>style.opacity</p:attrName>
                                        </p:attrNameLst>
                                      </p:cBhvr>
                                      <p:to>
                                        <p:strVal val="0.5"/>
                                      </p:to>
                                    </p:set>
                                    <p:animEffect filter="image" prLst="opacity: 0.5">
                                      <p:cBhvr rctx="IE">
                                        <p:cTn id="31" dur="indefinite"/>
                                        <p:tgtEl>
                                          <p:spTgt spid="16"/>
                                        </p:tgtEl>
                                      </p:cBhvr>
                                    </p:animEffect>
                                  </p:childTnLst>
                                </p:cTn>
                              </p:par>
                            </p:childTnLst>
                          </p:cTn>
                        </p:par>
                      </p:childTnLst>
                    </p:cTn>
                  </p:par>
                </p:childTnLst>
              </p:cTn>
              <p:nextCondLst>
                <p:cond evt="onClick" delay="0">
                  <p:tgtEl>
                    <p:spTgt spid="16"/>
                  </p:tgtEl>
                </p:cond>
              </p:nextCondLst>
            </p:seq>
            <p:seq concurrent="1" nextAc="seek">
              <p:cTn id="32" restart="whenNotActive" fill="hold" evtFilter="cancelBubble" nodeType="interactiveSeq">
                <p:stCondLst>
                  <p:cond evt="onClick" delay="0">
                    <p:tgtEl>
                      <p:spTgt spid="17"/>
                    </p:tgtEl>
                  </p:cond>
                </p:stCondLst>
                <p:endSync evt="end" delay="0">
                  <p:rtn val="all"/>
                </p:endSync>
                <p:childTnLst>
                  <p:par>
                    <p:cTn id="33" fill="hold">
                      <p:stCondLst>
                        <p:cond delay="0"/>
                      </p:stCondLst>
                      <p:childTnLst>
                        <p:par>
                          <p:cTn id="34" fill="hold">
                            <p:stCondLst>
                              <p:cond delay="0"/>
                            </p:stCondLst>
                            <p:childTnLst>
                              <p:par>
                                <p:cTn id="35" presetID="9" presetClass="emph" presetSubtype="0" grpId="0" nodeType="clickEffect">
                                  <p:stCondLst>
                                    <p:cond delay="0"/>
                                  </p:stCondLst>
                                  <p:childTnLst>
                                    <p:set>
                                      <p:cBhvr rctx="PPT">
                                        <p:cTn id="36" dur="indefinite"/>
                                        <p:tgtEl>
                                          <p:spTgt spid="17"/>
                                        </p:tgtEl>
                                        <p:attrNameLst>
                                          <p:attrName>style.opacity</p:attrName>
                                        </p:attrNameLst>
                                      </p:cBhvr>
                                      <p:to>
                                        <p:strVal val="0.5"/>
                                      </p:to>
                                    </p:set>
                                    <p:animEffect filter="image" prLst="opacity: 0.5">
                                      <p:cBhvr rctx="IE">
                                        <p:cTn id="37" dur="indefinite"/>
                                        <p:tgtEl>
                                          <p:spTgt spid="17"/>
                                        </p:tgtEl>
                                      </p:cBhvr>
                                    </p:animEffect>
                                  </p:childTnLst>
                                </p:cTn>
                              </p:par>
                            </p:childTnLst>
                          </p:cTn>
                        </p:par>
                      </p:childTnLst>
                    </p:cTn>
                  </p:par>
                </p:childTnLst>
              </p:cTn>
              <p:nextCondLst>
                <p:cond evt="onClick" delay="0">
                  <p:tgtEl>
                    <p:spTgt spid="17"/>
                  </p:tgtEl>
                </p:cond>
              </p:nextCondLst>
            </p:seq>
          </p:childTnLst>
        </p:cTn>
      </p:par>
    </p:tnLst>
    <p:bldLst>
      <p:bldP spid="3" grpId="0" animBg="1"/>
      <p:bldP spid="6" grpId="0" animBg="1"/>
      <p:bldP spid="14" grpId="0" animBg="1"/>
      <p:bldP spid="16" grpId="0" animBg="1"/>
      <p:bldP spid="17"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5220073" y="5101585"/>
            <a:ext cx="1267966" cy="1149766"/>
          </a:xfrm>
          <a:prstGeom prst="rect">
            <a:avLst/>
          </a:prstGeom>
        </p:spPr>
      </p:pic>
      <p:sp>
        <p:nvSpPr>
          <p:cNvPr id="4" name="Управляющая кнопка: далее 3">
            <a:hlinkClick r:id="" action="ppaction://hlinkshowjump?jump=nextslide" highlightClick="1"/>
          </p:cNvPr>
          <p:cNvSpPr/>
          <p:nvPr/>
        </p:nvSpPr>
        <p:spPr>
          <a:xfrm>
            <a:off x="8375167" y="6497960"/>
            <a:ext cx="755576" cy="360040"/>
          </a:xfrm>
          <a:prstGeom prst="actionButtonForwardNex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Равнобедренный треугольник 5"/>
          <p:cNvSpPr/>
          <p:nvPr/>
        </p:nvSpPr>
        <p:spPr>
          <a:xfrm>
            <a:off x="4953956" y="4497489"/>
            <a:ext cx="1800200" cy="1708772"/>
          </a:xfrm>
          <a:prstGeom prst="triangle">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Облако 8"/>
          <p:cNvSpPr/>
          <p:nvPr/>
        </p:nvSpPr>
        <p:spPr>
          <a:xfrm>
            <a:off x="1691680" y="466797"/>
            <a:ext cx="1727948" cy="963934"/>
          </a:xfrm>
          <a:prstGeom prst="cloud">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Овал 7"/>
          <p:cNvSpPr/>
          <p:nvPr/>
        </p:nvSpPr>
        <p:spPr>
          <a:xfrm>
            <a:off x="4117625" y="470116"/>
            <a:ext cx="1102448" cy="1080696"/>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2" name="Прямая соединительная линия 11"/>
          <p:cNvCxnSpPr/>
          <p:nvPr/>
        </p:nvCxnSpPr>
        <p:spPr>
          <a:xfrm flipH="1">
            <a:off x="3834796" y="470116"/>
            <a:ext cx="1745316" cy="10806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Овал 15"/>
          <p:cNvSpPr/>
          <p:nvPr/>
        </p:nvSpPr>
        <p:spPr>
          <a:xfrm>
            <a:off x="1907704" y="2924944"/>
            <a:ext cx="1511924" cy="1408983"/>
          </a:xfrm>
          <a:prstGeom prst="ellipse">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7" name="Овал 16"/>
          <p:cNvSpPr/>
          <p:nvPr/>
        </p:nvSpPr>
        <p:spPr>
          <a:xfrm>
            <a:off x="3121224" y="4595791"/>
            <a:ext cx="1584176" cy="1512168"/>
          </a:xfrm>
          <a:prstGeom prst="ellipse">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Ромб 9"/>
          <p:cNvSpPr/>
          <p:nvPr/>
        </p:nvSpPr>
        <p:spPr>
          <a:xfrm>
            <a:off x="539552" y="4674956"/>
            <a:ext cx="1728192" cy="2003024"/>
          </a:xfrm>
          <a:prstGeom prst="diamond">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Ромб 10"/>
          <p:cNvSpPr/>
          <p:nvPr/>
        </p:nvSpPr>
        <p:spPr>
          <a:xfrm>
            <a:off x="5926062" y="332656"/>
            <a:ext cx="1166217" cy="1512168"/>
          </a:xfrm>
          <a:prstGeom prst="diamond">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9" name="Прямая соединительная линия 18"/>
          <p:cNvCxnSpPr/>
          <p:nvPr/>
        </p:nvCxnSpPr>
        <p:spPr>
          <a:xfrm flipH="1">
            <a:off x="5868144" y="548680"/>
            <a:ext cx="1512168" cy="10820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Овал 22"/>
          <p:cNvSpPr/>
          <p:nvPr/>
        </p:nvSpPr>
        <p:spPr>
          <a:xfrm>
            <a:off x="5220072" y="2924944"/>
            <a:ext cx="2016223" cy="128675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5" name="Равнобедренный треугольник 24"/>
          <p:cNvSpPr/>
          <p:nvPr/>
        </p:nvSpPr>
        <p:spPr>
          <a:xfrm>
            <a:off x="7052367" y="3734570"/>
            <a:ext cx="1585219" cy="1710653"/>
          </a:xfrm>
          <a:prstGeom prst="triangle">
            <a:avLst/>
          </a:prstGeom>
          <a:solidFill>
            <a:srgbClr val="CC00CC"/>
          </a:solidFill>
          <a:ln>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31167844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10"/>
                                        </p:tgtEl>
                                        <p:attrNameLst>
                                          <p:attrName>style.opacity</p:attrName>
                                        </p:attrNameLst>
                                      </p:cBhvr>
                                      <p:to>
                                        <p:strVal val="0.5"/>
                                      </p:to>
                                    </p:set>
                                    <p:animEffect filter="image" prLst="opacity: 0.5">
                                      <p:cBhvr rctx="IE">
                                        <p:cTn id="7" dur="indefinite"/>
                                        <p:tgtEl>
                                          <p:spTgt spid="10"/>
                                        </p:tgtEl>
                                      </p:cBhvr>
                                    </p:animEffect>
                                  </p:childTnLst>
                                </p:cTn>
                              </p:par>
                            </p:childTnLst>
                          </p:cTn>
                        </p:par>
                      </p:childTnLst>
                    </p:cTn>
                  </p:par>
                </p:childTnLst>
              </p:cTn>
              <p:nextCondLst>
                <p:cond evt="onClick" delay="0">
                  <p:tgtEl>
                    <p:spTgt spid="10"/>
                  </p:tgtEl>
                </p:cond>
              </p:nextCondLst>
            </p:seq>
            <p:seq concurrent="1" nextAc="seek">
              <p:cTn id="8" restart="whenNotActive" fill="hold" evtFilter="cancelBubble" nodeType="interactiveSeq">
                <p:stCondLst>
                  <p:cond evt="onClick" delay="0">
                    <p:tgtEl>
                      <p:spTgt spid="16"/>
                    </p:tgtEl>
                  </p:cond>
                </p:stCondLst>
                <p:endSync evt="end" delay="0">
                  <p:rtn val="all"/>
                </p:endSync>
                <p:childTnLst>
                  <p:par>
                    <p:cTn id="9" fill="hold">
                      <p:stCondLst>
                        <p:cond delay="0"/>
                      </p:stCondLst>
                      <p:childTnLst>
                        <p:par>
                          <p:cTn id="10" fill="hold">
                            <p:stCondLst>
                              <p:cond delay="0"/>
                            </p:stCondLst>
                            <p:childTnLst>
                              <p:par>
                                <p:cTn id="11" presetID="9" presetClass="emph" presetSubtype="0" grpId="0" nodeType="clickEffect">
                                  <p:stCondLst>
                                    <p:cond delay="0"/>
                                  </p:stCondLst>
                                  <p:childTnLst>
                                    <p:set>
                                      <p:cBhvr rctx="PPT">
                                        <p:cTn id="12" dur="indefinite"/>
                                        <p:tgtEl>
                                          <p:spTgt spid="16"/>
                                        </p:tgtEl>
                                        <p:attrNameLst>
                                          <p:attrName>style.opacity</p:attrName>
                                        </p:attrNameLst>
                                      </p:cBhvr>
                                      <p:to>
                                        <p:strVal val="0.5"/>
                                      </p:to>
                                    </p:set>
                                    <p:animEffect filter="image" prLst="opacity: 0.5">
                                      <p:cBhvr rctx="IE">
                                        <p:cTn id="13" dur="indefinite"/>
                                        <p:tgtEl>
                                          <p:spTgt spid="16"/>
                                        </p:tgtEl>
                                      </p:cBhvr>
                                    </p:animEffect>
                                  </p:childTnLst>
                                </p:cTn>
                              </p:par>
                            </p:childTnLst>
                          </p:cTn>
                        </p:par>
                      </p:childTnLst>
                    </p:cTn>
                  </p:par>
                </p:childTnLst>
              </p:cTn>
              <p:nextCondLst>
                <p:cond evt="onClick" delay="0">
                  <p:tgtEl>
                    <p:spTgt spid="16"/>
                  </p:tgtEl>
                </p:cond>
              </p:nextCondLst>
            </p:seq>
            <p:seq concurrent="1" nextAc="seek">
              <p:cTn id="14" restart="whenNotActive" fill="hold" evtFilter="cancelBubble" nodeType="interactiveSeq">
                <p:stCondLst>
                  <p:cond evt="onClick" delay="0">
                    <p:tgtEl>
                      <p:spTgt spid="23"/>
                    </p:tgtEl>
                  </p:cond>
                </p:stCondLst>
                <p:endSync evt="end" delay="0">
                  <p:rtn val="all"/>
                </p:endSync>
                <p:childTnLst>
                  <p:par>
                    <p:cTn id="15" fill="hold">
                      <p:stCondLst>
                        <p:cond delay="0"/>
                      </p:stCondLst>
                      <p:childTnLst>
                        <p:par>
                          <p:cTn id="16" fill="hold">
                            <p:stCondLst>
                              <p:cond delay="0"/>
                            </p:stCondLst>
                            <p:childTnLst>
                              <p:par>
                                <p:cTn id="17" presetID="9" presetClass="emph" presetSubtype="0" grpId="0" nodeType="clickEffect">
                                  <p:stCondLst>
                                    <p:cond delay="0"/>
                                  </p:stCondLst>
                                  <p:childTnLst>
                                    <p:set>
                                      <p:cBhvr rctx="PPT">
                                        <p:cTn id="18" dur="indefinite"/>
                                        <p:tgtEl>
                                          <p:spTgt spid="23"/>
                                        </p:tgtEl>
                                        <p:attrNameLst>
                                          <p:attrName>style.opacity</p:attrName>
                                        </p:attrNameLst>
                                      </p:cBhvr>
                                      <p:to>
                                        <p:strVal val="0.5"/>
                                      </p:to>
                                    </p:set>
                                    <p:animEffect filter="image" prLst="opacity: 0.5">
                                      <p:cBhvr rctx="IE">
                                        <p:cTn id="19" dur="indefinite"/>
                                        <p:tgtEl>
                                          <p:spTgt spid="23"/>
                                        </p:tgtEl>
                                      </p:cBhvr>
                                    </p:animEffect>
                                  </p:childTnLst>
                                </p:cTn>
                              </p:par>
                            </p:childTnLst>
                          </p:cTn>
                        </p:par>
                      </p:childTnLst>
                    </p:cTn>
                  </p:par>
                </p:childTnLst>
              </p:cTn>
              <p:nextCondLst>
                <p:cond evt="onClick" delay="0">
                  <p:tgtEl>
                    <p:spTgt spid="23"/>
                  </p:tgtEl>
                </p:cond>
              </p:nextCondLst>
            </p:seq>
            <p:seq concurrent="1" nextAc="seek">
              <p:cTn id="20" restart="whenNotActive" fill="hold" evtFilter="cancelBubble" nodeType="interactiveSeq">
                <p:stCondLst>
                  <p:cond evt="onClick" delay="0">
                    <p:tgtEl>
                      <p:spTgt spid="17"/>
                    </p:tgtEl>
                  </p:cond>
                </p:stCondLst>
                <p:endSync evt="end" delay="0">
                  <p:rtn val="all"/>
                </p:endSync>
                <p:childTnLst>
                  <p:par>
                    <p:cTn id="21" fill="hold">
                      <p:stCondLst>
                        <p:cond delay="0"/>
                      </p:stCondLst>
                      <p:childTnLst>
                        <p:par>
                          <p:cTn id="22" fill="hold">
                            <p:stCondLst>
                              <p:cond delay="0"/>
                            </p:stCondLst>
                            <p:childTnLst>
                              <p:par>
                                <p:cTn id="23" presetID="9" presetClass="emph" presetSubtype="0" grpId="0" nodeType="clickEffect">
                                  <p:stCondLst>
                                    <p:cond delay="0"/>
                                  </p:stCondLst>
                                  <p:childTnLst>
                                    <p:set>
                                      <p:cBhvr rctx="PPT">
                                        <p:cTn id="24" dur="indefinite"/>
                                        <p:tgtEl>
                                          <p:spTgt spid="17"/>
                                        </p:tgtEl>
                                        <p:attrNameLst>
                                          <p:attrName>style.opacity</p:attrName>
                                        </p:attrNameLst>
                                      </p:cBhvr>
                                      <p:to>
                                        <p:strVal val="0.5"/>
                                      </p:to>
                                    </p:set>
                                    <p:animEffect filter="image" prLst="opacity: 0.5">
                                      <p:cBhvr rctx="IE">
                                        <p:cTn id="25" dur="indefinite"/>
                                        <p:tgtEl>
                                          <p:spTgt spid="17"/>
                                        </p:tgtEl>
                                      </p:cBhvr>
                                    </p:animEffect>
                                  </p:childTnLst>
                                </p:cTn>
                              </p:par>
                            </p:childTnLst>
                          </p:cTn>
                        </p:par>
                      </p:childTnLst>
                    </p:cTn>
                  </p:par>
                </p:childTnLst>
              </p:cTn>
              <p:nextCondLst>
                <p:cond evt="onClick" delay="0">
                  <p:tgtEl>
                    <p:spTgt spid="17"/>
                  </p:tgtEl>
                </p:cond>
              </p:nextCondLst>
            </p:seq>
            <p:seq concurrent="1" nextAc="seek">
              <p:cTn id="26" restart="whenNotActive" fill="hold" evtFilter="cancelBubble" nodeType="interactiveSeq">
                <p:stCondLst>
                  <p:cond evt="onClick" delay="0">
                    <p:tgtEl>
                      <p:spTgt spid="6"/>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32" restart="whenNotActive" fill="hold" evtFilter="cancelBubble" nodeType="interactiveSeq">
                <p:stCondLst>
                  <p:cond evt="onClick" delay="0">
                    <p:tgtEl>
                      <p:spTgt spid="25"/>
                    </p:tgtEl>
                  </p:cond>
                </p:stCondLst>
                <p:endSync evt="end" delay="0">
                  <p:rtn val="all"/>
                </p:endSync>
                <p:childTnLst>
                  <p:par>
                    <p:cTn id="33" fill="hold">
                      <p:stCondLst>
                        <p:cond delay="0"/>
                      </p:stCondLst>
                      <p:childTnLst>
                        <p:par>
                          <p:cTn id="34" fill="hold">
                            <p:stCondLst>
                              <p:cond delay="0"/>
                            </p:stCondLst>
                            <p:childTnLst>
                              <p:par>
                                <p:cTn id="35" presetID="9" presetClass="emph" presetSubtype="0" grpId="0" nodeType="clickEffect">
                                  <p:stCondLst>
                                    <p:cond delay="0"/>
                                  </p:stCondLst>
                                  <p:childTnLst>
                                    <p:set>
                                      <p:cBhvr rctx="PPT">
                                        <p:cTn id="36" dur="indefinite"/>
                                        <p:tgtEl>
                                          <p:spTgt spid="25"/>
                                        </p:tgtEl>
                                        <p:attrNameLst>
                                          <p:attrName>style.opacity</p:attrName>
                                        </p:attrNameLst>
                                      </p:cBhvr>
                                      <p:to>
                                        <p:strVal val="0.5"/>
                                      </p:to>
                                    </p:set>
                                    <p:animEffect filter="image" prLst="opacity: 0.5">
                                      <p:cBhvr rctx="IE">
                                        <p:cTn id="37" dur="indefinite"/>
                                        <p:tgtEl>
                                          <p:spTgt spid="25"/>
                                        </p:tgtEl>
                                      </p:cBhvr>
                                    </p:animEffect>
                                  </p:childTnLst>
                                </p:cTn>
                              </p:par>
                            </p:childTnLst>
                          </p:cTn>
                        </p:par>
                      </p:childTnLst>
                    </p:cTn>
                  </p:par>
                </p:childTnLst>
              </p:cTn>
              <p:nextCondLst>
                <p:cond evt="onClick" delay="0">
                  <p:tgtEl>
                    <p:spTgt spid="25"/>
                  </p:tgtEl>
                </p:cond>
              </p:nextCondLst>
            </p:seq>
          </p:childTnLst>
        </p:cTn>
      </p:par>
    </p:tnLst>
    <p:bldLst>
      <p:bldP spid="6" grpId="0" animBg="1"/>
      <p:bldP spid="16" grpId="0" animBg="1"/>
      <p:bldP spid="17" grpId="0" animBg="1"/>
      <p:bldP spid="10" grpId="0" animBg="1"/>
      <p:bldP spid="23"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2785645" y="5510600"/>
            <a:ext cx="1267966" cy="1149766"/>
          </a:xfrm>
          <a:prstGeom prst="rect">
            <a:avLst/>
          </a:prstGeom>
        </p:spPr>
      </p:pic>
      <p:sp>
        <p:nvSpPr>
          <p:cNvPr id="4" name="Управляющая кнопка: далее 3">
            <a:hlinkClick r:id="" action="ppaction://hlinkshowjump?jump=nextslide" highlightClick="1"/>
          </p:cNvPr>
          <p:cNvSpPr/>
          <p:nvPr/>
        </p:nvSpPr>
        <p:spPr>
          <a:xfrm>
            <a:off x="8375167" y="6497960"/>
            <a:ext cx="755576" cy="360040"/>
          </a:xfrm>
          <a:prstGeom prst="actionButtonForwardNex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Равнобедренный треугольник 5"/>
          <p:cNvSpPr/>
          <p:nvPr/>
        </p:nvSpPr>
        <p:spPr>
          <a:xfrm>
            <a:off x="5335487" y="2954777"/>
            <a:ext cx="1800200" cy="1708772"/>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6" name="Овал 15"/>
          <p:cNvSpPr/>
          <p:nvPr/>
        </p:nvSpPr>
        <p:spPr>
          <a:xfrm>
            <a:off x="6980880" y="4658644"/>
            <a:ext cx="1511924" cy="1408983"/>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Ромб 9"/>
          <p:cNvSpPr/>
          <p:nvPr/>
        </p:nvSpPr>
        <p:spPr>
          <a:xfrm rot="2293656">
            <a:off x="824962" y="3316878"/>
            <a:ext cx="1728192" cy="2003024"/>
          </a:xfrm>
          <a:prstGeom prst="diamond">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3" name="Овал 22"/>
          <p:cNvSpPr/>
          <p:nvPr/>
        </p:nvSpPr>
        <p:spPr>
          <a:xfrm rot="16200000">
            <a:off x="5018740" y="5117919"/>
            <a:ext cx="2016223" cy="1286754"/>
          </a:xfrm>
          <a:prstGeom prst="ellipse">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 name="Облако 2"/>
          <p:cNvSpPr/>
          <p:nvPr/>
        </p:nvSpPr>
        <p:spPr>
          <a:xfrm>
            <a:off x="3841234" y="418309"/>
            <a:ext cx="1751356" cy="864096"/>
          </a:xfrm>
          <a:prstGeom prst="clou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Облако 12"/>
          <p:cNvSpPr/>
          <p:nvPr/>
        </p:nvSpPr>
        <p:spPr>
          <a:xfrm>
            <a:off x="6116784" y="404664"/>
            <a:ext cx="1728192" cy="864096"/>
          </a:xfrm>
          <a:prstGeom prst="cloud">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5" name="Прямая соединительная линия 14"/>
          <p:cNvCxnSpPr/>
          <p:nvPr/>
        </p:nvCxnSpPr>
        <p:spPr>
          <a:xfrm flipH="1">
            <a:off x="3841234" y="404664"/>
            <a:ext cx="1751356" cy="8777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flipH="1">
            <a:off x="6116784" y="404664"/>
            <a:ext cx="1728192" cy="8640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Прямоугольник 21"/>
          <p:cNvSpPr/>
          <p:nvPr/>
        </p:nvSpPr>
        <p:spPr>
          <a:xfrm>
            <a:off x="2833000" y="3387597"/>
            <a:ext cx="2016468" cy="1275952"/>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4" name="Прямоугольник 23"/>
          <p:cNvSpPr/>
          <p:nvPr/>
        </p:nvSpPr>
        <p:spPr>
          <a:xfrm>
            <a:off x="2702058" y="5510600"/>
            <a:ext cx="2278351" cy="1203366"/>
          </a:xfrm>
          <a:prstGeom prst="rect">
            <a:avLst/>
          </a:prstGeom>
          <a:solidFill>
            <a:srgbClr val="FF66FF"/>
          </a:solid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7" name="Облако 26"/>
          <p:cNvSpPr/>
          <p:nvPr/>
        </p:nvSpPr>
        <p:spPr>
          <a:xfrm>
            <a:off x="1509905" y="418310"/>
            <a:ext cx="1800200" cy="864096"/>
          </a:xfrm>
          <a:prstGeom prst="cloud">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29" name="Прямая соединительная линия 28"/>
          <p:cNvCxnSpPr/>
          <p:nvPr/>
        </p:nvCxnSpPr>
        <p:spPr>
          <a:xfrm flipH="1">
            <a:off x="1691680" y="404664"/>
            <a:ext cx="1727948" cy="8640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Прямоугольник 29"/>
          <p:cNvSpPr/>
          <p:nvPr/>
        </p:nvSpPr>
        <p:spPr>
          <a:xfrm>
            <a:off x="840095" y="5281883"/>
            <a:ext cx="1449976" cy="137848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30120880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30"/>
                                        </p:tgtEl>
                                        <p:attrNameLst>
                                          <p:attrName>style.opacity</p:attrName>
                                        </p:attrNameLst>
                                      </p:cBhvr>
                                      <p:to>
                                        <p:strVal val="0.5"/>
                                      </p:to>
                                    </p:set>
                                    <p:animEffect filter="image" prLst="opacity: 0.5">
                                      <p:cBhvr rctx="IE">
                                        <p:cTn id="7" dur="indefinite"/>
                                        <p:tgtEl>
                                          <p:spTgt spid="30"/>
                                        </p:tgtEl>
                                      </p:cBhvr>
                                    </p:animEffect>
                                  </p:childTnLst>
                                </p:cTn>
                              </p:par>
                            </p:childTnLst>
                          </p:cTn>
                        </p:par>
                      </p:childTnLst>
                    </p:cTn>
                  </p:par>
                </p:childTnLst>
              </p:cTn>
              <p:nextCondLst>
                <p:cond evt="onClick" delay="0">
                  <p:tgtEl>
                    <p:spTgt spid="30"/>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9" presetClass="emph" presetSubtype="0" grpId="0" nodeType="clickEffect">
                                  <p:stCondLst>
                                    <p:cond delay="0"/>
                                  </p:stCondLst>
                                  <p:childTnLst>
                                    <p:set>
                                      <p:cBhvr rctx="PPT">
                                        <p:cTn id="12" dur="indefinite"/>
                                        <p:tgtEl>
                                          <p:spTgt spid="10"/>
                                        </p:tgtEl>
                                        <p:attrNameLst>
                                          <p:attrName>style.opacity</p:attrName>
                                        </p:attrNameLst>
                                      </p:cBhvr>
                                      <p:to>
                                        <p:strVal val="0.5"/>
                                      </p:to>
                                    </p:set>
                                    <p:animEffect filter="image" prLst="opacity: 0.5">
                                      <p:cBhvr rctx="IE">
                                        <p:cTn id="13" dur="indefinite"/>
                                        <p:tgtEl>
                                          <p:spTgt spid="10"/>
                                        </p:tgtEl>
                                      </p:cBhvr>
                                    </p:animEffect>
                                  </p:childTnLst>
                                </p:cTn>
                              </p:par>
                            </p:childTnLst>
                          </p:cTn>
                        </p:par>
                      </p:childTnLst>
                    </p:cTn>
                  </p:par>
                </p:childTnLst>
              </p:cTn>
              <p:nextCondLst>
                <p:cond evt="onClick" delay="0">
                  <p:tgtEl>
                    <p:spTgt spid="10"/>
                  </p:tgtEl>
                </p:cond>
              </p:nextCondLst>
            </p:seq>
            <p:seq concurrent="1" nextAc="seek">
              <p:cTn id="14" restart="whenNotActive" fill="hold" evtFilter="cancelBubble" nodeType="interactiveSeq">
                <p:stCondLst>
                  <p:cond evt="onClick" delay="0">
                    <p:tgtEl>
                      <p:spTgt spid="22"/>
                    </p:tgtEl>
                  </p:cond>
                </p:stCondLst>
                <p:endSync evt="end" delay="0">
                  <p:rtn val="all"/>
                </p:endSync>
                <p:childTnLst>
                  <p:par>
                    <p:cTn id="15" fill="hold">
                      <p:stCondLst>
                        <p:cond delay="0"/>
                      </p:stCondLst>
                      <p:childTnLst>
                        <p:par>
                          <p:cTn id="16" fill="hold">
                            <p:stCondLst>
                              <p:cond delay="0"/>
                            </p:stCondLst>
                            <p:childTnLst>
                              <p:par>
                                <p:cTn id="17" presetID="9" presetClass="emph" presetSubtype="0" grpId="0" nodeType="clickEffect">
                                  <p:stCondLst>
                                    <p:cond delay="0"/>
                                  </p:stCondLst>
                                  <p:childTnLst>
                                    <p:set>
                                      <p:cBhvr rctx="PPT">
                                        <p:cTn id="18" dur="indefinite"/>
                                        <p:tgtEl>
                                          <p:spTgt spid="22"/>
                                        </p:tgtEl>
                                        <p:attrNameLst>
                                          <p:attrName>style.opacity</p:attrName>
                                        </p:attrNameLst>
                                      </p:cBhvr>
                                      <p:to>
                                        <p:strVal val="0.5"/>
                                      </p:to>
                                    </p:set>
                                    <p:animEffect filter="image" prLst="opacity: 0.5">
                                      <p:cBhvr rctx="IE">
                                        <p:cTn id="19" dur="indefinite"/>
                                        <p:tgtEl>
                                          <p:spTgt spid="22"/>
                                        </p:tgtEl>
                                      </p:cBhvr>
                                    </p:animEffect>
                                  </p:childTnLst>
                                </p:cTn>
                              </p:par>
                            </p:childTnLst>
                          </p:cTn>
                        </p:par>
                      </p:childTnLst>
                    </p:cTn>
                  </p:par>
                </p:childTnLst>
              </p:cTn>
              <p:nextCondLst>
                <p:cond evt="onClick" delay="0">
                  <p:tgtEl>
                    <p:spTgt spid="22"/>
                  </p:tgtEl>
                </p:cond>
              </p:nextCondLst>
            </p:seq>
            <p:seq concurrent="1" nextAc="seek">
              <p:cTn id="20" restart="whenNotActive" fill="hold" evtFilter="cancelBubble" nodeType="interactiveSeq">
                <p:stCondLst>
                  <p:cond evt="onClick" delay="0">
                    <p:tgtEl>
                      <p:spTgt spid="24"/>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24"/>
                                        </p:tgtEl>
                                      </p:cBhvr>
                                    </p:animEffect>
                                    <p:set>
                                      <p:cBhvr>
                                        <p:cTn id="25"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26" restart="whenNotActive" fill="hold" evtFilter="cancelBubble" nodeType="interactiveSeq">
                <p:stCondLst>
                  <p:cond evt="onClick" delay="0">
                    <p:tgtEl>
                      <p:spTgt spid="6"/>
                    </p:tgtEl>
                  </p:cond>
                </p:stCondLst>
                <p:endSync evt="end" delay="0">
                  <p:rtn val="all"/>
                </p:endSync>
                <p:childTnLst>
                  <p:par>
                    <p:cTn id="27" fill="hold">
                      <p:stCondLst>
                        <p:cond delay="0"/>
                      </p:stCondLst>
                      <p:childTnLst>
                        <p:par>
                          <p:cTn id="28" fill="hold">
                            <p:stCondLst>
                              <p:cond delay="0"/>
                            </p:stCondLst>
                            <p:childTnLst>
                              <p:par>
                                <p:cTn id="29" presetID="9" presetClass="emph" presetSubtype="0" grpId="0" nodeType="clickEffect">
                                  <p:stCondLst>
                                    <p:cond delay="0"/>
                                  </p:stCondLst>
                                  <p:childTnLst>
                                    <p:set>
                                      <p:cBhvr rctx="PPT">
                                        <p:cTn id="30" dur="indefinite"/>
                                        <p:tgtEl>
                                          <p:spTgt spid="6"/>
                                        </p:tgtEl>
                                        <p:attrNameLst>
                                          <p:attrName>style.opacity</p:attrName>
                                        </p:attrNameLst>
                                      </p:cBhvr>
                                      <p:to>
                                        <p:strVal val="0.5"/>
                                      </p:to>
                                    </p:set>
                                    <p:animEffect filter="image" prLst="opacity: 0.5">
                                      <p:cBhvr rctx="IE">
                                        <p:cTn id="31" dur="indefinite"/>
                                        <p:tgtEl>
                                          <p:spTgt spid="6"/>
                                        </p:tgtEl>
                                      </p:cBhvr>
                                    </p:animEffect>
                                  </p:childTnLst>
                                </p:cTn>
                              </p:par>
                            </p:childTnLst>
                          </p:cTn>
                        </p:par>
                      </p:childTnLst>
                    </p:cTn>
                  </p:par>
                </p:childTnLst>
              </p:cTn>
              <p:nextCondLst>
                <p:cond evt="onClick" delay="0">
                  <p:tgtEl>
                    <p:spTgt spid="6"/>
                  </p:tgtEl>
                </p:cond>
              </p:nextCondLst>
            </p:seq>
            <p:seq concurrent="1" nextAc="seek">
              <p:cTn id="32" restart="whenNotActive" fill="hold" evtFilter="cancelBubble" nodeType="interactiveSeq">
                <p:stCondLst>
                  <p:cond evt="onClick" delay="0">
                    <p:tgtEl>
                      <p:spTgt spid="23"/>
                    </p:tgtEl>
                  </p:cond>
                </p:stCondLst>
                <p:endSync evt="end" delay="0">
                  <p:rtn val="all"/>
                </p:endSync>
                <p:childTnLst>
                  <p:par>
                    <p:cTn id="33" fill="hold">
                      <p:stCondLst>
                        <p:cond delay="0"/>
                      </p:stCondLst>
                      <p:childTnLst>
                        <p:par>
                          <p:cTn id="34" fill="hold">
                            <p:stCondLst>
                              <p:cond delay="0"/>
                            </p:stCondLst>
                            <p:childTnLst>
                              <p:par>
                                <p:cTn id="35" presetID="9" presetClass="emph" presetSubtype="0" grpId="0" nodeType="clickEffect">
                                  <p:stCondLst>
                                    <p:cond delay="0"/>
                                  </p:stCondLst>
                                  <p:childTnLst>
                                    <p:set>
                                      <p:cBhvr rctx="PPT">
                                        <p:cTn id="36" dur="indefinite"/>
                                        <p:tgtEl>
                                          <p:spTgt spid="23"/>
                                        </p:tgtEl>
                                        <p:attrNameLst>
                                          <p:attrName>style.opacity</p:attrName>
                                        </p:attrNameLst>
                                      </p:cBhvr>
                                      <p:to>
                                        <p:strVal val="0.5"/>
                                      </p:to>
                                    </p:set>
                                    <p:animEffect filter="image" prLst="opacity: 0.5">
                                      <p:cBhvr rctx="IE">
                                        <p:cTn id="37" dur="indefinite"/>
                                        <p:tgtEl>
                                          <p:spTgt spid="23"/>
                                        </p:tgtEl>
                                      </p:cBhvr>
                                    </p:animEffect>
                                  </p:childTnLst>
                                </p:cTn>
                              </p:par>
                            </p:childTnLst>
                          </p:cTn>
                        </p:par>
                      </p:childTnLst>
                    </p:cTn>
                  </p:par>
                </p:childTnLst>
              </p:cTn>
              <p:nextCondLst>
                <p:cond evt="onClick" delay="0">
                  <p:tgtEl>
                    <p:spTgt spid="23"/>
                  </p:tgtEl>
                </p:cond>
              </p:nextCondLst>
            </p:seq>
            <p:seq concurrent="1" nextAc="seek">
              <p:cTn id="38" restart="whenNotActive" fill="hold" evtFilter="cancelBubble" nodeType="interactiveSeq">
                <p:stCondLst>
                  <p:cond evt="onClick" delay="0">
                    <p:tgtEl>
                      <p:spTgt spid="16"/>
                    </p:tgtEl>
                  </p:cond>
                </p:stCondLst>
                <p:endSync evt="end" delay="0">
                  <p:rtn val="all"/>
                </p:endSync>
                <p:childTnLst>
                  <p:par>
                    <p:cTn id="39" fill="hold">
                      <p:stCondLst>
                        <p:cond delay="0"/>
                      </p:stCondLst>
                      <p:childTnLst>
                        <p:par>
                          <p:cTn id="40" fill="hold">
                            <p:stCondLst>
                              <p:cond delay="0"/>
                            </p:stCondLst>
                            <p:childTnLst>
                              <p:par>
                                <p:cTn id="41" presetID="9" presetClass="emph" presetSubtype="0" grpId="0" nodeType="clickEffect">
                                  <p:stCondLst>
                                    <p:cond delay="0"/>
                                  </p:stCondLst>
                                  <p:childTnLst>
                                    <p:set>
                                      <p:cBhvr rctx="PPT">
                                        <p:cTn id="42" dur="indefinite"/>
                                        <p:tgtEl>
                                          <p:spTgt spid="16"/>
                                        </p:tgtEl>
                                        <p:attrNameLst>
                                          <p:attrName>style.opacity</p:attrName>
                                        </p:attrNameLst>
                                      </p:cBhvr>
                                      <p:to>
                                        <p:strVal val="0.5"/>
                                      </p:to>
                                    </p:set>
                                    <p:animEffect filter="image" prLst="opacity: 0.5">
                                      <p:cBhvr rctx="IE">
                                        <p:cTn id="43" dur="indefinite"/>
                                        <p:tgtEl>
                                          <p:spTgt spid="16"/>
                                        </p:tgtEl>
                                      </p:cBhvr>
                                    </p:animEffect>
                                  </p:childTnLst>
                                </p:cTn>
                              </p:par>
                            </p:childTnLst>
                          </p:cTn>
                        </p:par>
                      </p:childTnLst>
                    </p:cTn>
                  </p:par>
                </p:childTnLst>
              </p:cTn>
              <p:nextCondLst>
                <p:cond evt="onClick" delay="0">
                  <p:tgtEl>
                    <p:spTgt spid="16"/>
                  </p:tgtEl>
                </p:cond>
              </p:nextCondLst>
            </p:seq>
          </p:childTnLst>
        </p:cTn>
      </p:par>
    </p:tnLst>
    <p:bldLst>
      <p:bldP spid="6" grpId="0" animBg="1"/>
      <p:bldP spid="16" grpId="0" animBg="1"/>
      <p:bldP spid="10" grpId="0" animBg="1"/>
      <p:bldP spid="23" grpId="0" animBg="1"/>
      <p:bldP spid="22" grpId="0" animBg="1"/>
      <p:bldP spid="24"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3347864" y="4509120"/>
            <a:ext cx="2247900" cy="2038350"/>
          </a:xfrm>
          <a:prstGeom prst="rect">
            <a:avLst/>
          </a:prstGeom>
        </p:spPr>
      </p:pic>
      <p:sp>
        <p:nvSpPr>
          <p:cNvPr id="3" name="Прямоугольник 2"/>
          <p:cNvSpPr/>
          <p:nvPr/>
        </p:nvSpPr>
        <p:spPr>
          <a:xfrm>
            <a:off x="1575461" y="571536"/>
            <a:ext cx="626421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До </a:t>
            </a:r>
            <a:r>
              <a:rPr lang="ru-RU"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нових</a:t>
            </a: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зустрічей</a:t>
            </a: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4014317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179512" y="260648"/>
            <a:ext cx="2016224" cy="58477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Мета </a:t>
            </a:r>
            <a:r>
              <a:rPr lang="ru-RU" sz="32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гри</a:t>
            </a: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282124" y="799257"/>
            <a:ext cx="8322324" cy="1754326"/>
          </a:xfrm>
          <a:prstGeom prst="rect">
            <a:avLst/>
          </a:prstGeom>
          <a:noFill/>
        </p:spPr>
        <p:txBody>
          <a:bodyPr wrap="square" rtlCol="0">
            <a:spAutoFit/>
          </a:bodyPr>
          <a:lstStyle/>
          <a:p>
            <a:pPr indent="457200" algn="just"/>
            <a:r>
              <a:rPr lang="uk-UA" b="1" i="1" dirty="0" smtClean="0"/>
              <a:t>Розвивати логічне мислення, увагу, вміння робити логічні виключення за двома, трьома ознаками; закріплювати вміння розрізняти сенсорні еталони (колір, форма). Формувати елементарні навички роботи на комп'ютері: правильно тримати руку на миші, накриваючи її усією долонею, плавно і легко переміщувати курсор, встановлювати його у потрібне місце, обирати об'єкт за допомогою одинарного клацання лівою кнопкою миші.</a:t>
            </a:r>
            <a:endParaRPr lang="en-US" b="1" i="1" dirty="0"/>
          </a:p>
        </p:txBody>
      </p:sp>
      <p:sp>
        <p:nvSpPr>
          <p:cNvPr id="7" name="Прямоугольник 6"/>
          <p:cNvSpPr/>
          <p:nvPr/>
        </p:nvSpPr>
        <p:spPr>
          <a:xfrm>
            <a:off x="323528" y="2852936"/>
            <a:ext cx="2016224" cy="58477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Опис</a:t>
            </a: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32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гри</a:t>
            </a: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TextBox 7"/>
          <p:cNvSpPr txBox="1"/>
          <p:nvPr/>
        </p:nvSpPr>
        <p:spPr>
          <a:xfrm>
            <a:off x="323528" y="3356992"/>
            <a:ext cx="8408509" cy="3416320"/>
          </a:xfrm>
          <a:prstGeom prst="rect">
            <a:avLst/>
          </a:prstGeom>
          <a:noFill/>
        </p:spPr>
        <p:txBody>
          <a:bodyPr wrap="square" rtlCol="0">
            <a:spAutoFit/>
          </a:bodyPr>
          <a:lstStyle/>
          <a:p>
            <a:pPr indent="457200" algn="just"/>
            <a:r>
              <a:rPr lang="uk-UA" b="1" i="1" dirty="0" smtClean="0"/>
              <a:t>Дітям пропонується пограти у піжмурки з маленьким жабеням, яке ховається за геометричними фігурами різного кольору. Щоб знайти маленького бешкетника, потрібно уважно «прочитати» підказку-інструкцію, що зображена зверху на слайді, та натиснути на обрану фігуру лівою кнопкою миші. Якщо відповідь правильна, після натискання з'явиться маленьке жабенятко, якщо відповідь неправильна, геометрична фігура після натискання на неї стане прозорою, і дитина зможе зрозуміти, що вона помилилася. </a:t>
            </a:r>
          </a:p>
          <a:p>
            <a:pPr indent="457200" algn="just"/>
            <a:r>
              <a:rPr lang="uk-UA" b="1" i="1" dirty="0" smtClean="0"/>
              <a:t>На кожному слайді у правому нижньому куті розміщена стрілка, яка дозволяє перейти до наступного слайду (наступного завдання). </a:t>
            </a:r>
          </a:p>
          <a:p>
            <a:pPr indent="457200" algn="just"/>
            <a:r>
              <a:rPr lang="uk-UA" b="1" i="1" dirty="0" smtClean="0"/>
              <a:t>Всі завдання у грі розміщені за принципом поступового ускладнення.</a:t>
            </a:r>
          </a:p>
          <a:p>
            <a:pPr algn="just"/>
            <a:r>
              <a:rPr lang="uk-UA" b="1" i="1" dirty="0" smtClean="0"/>
              <a:t> </a:t>
            </a:r>
            <a:endParaRPr lang="en-US" b="1" i="1" dirty="0"/>
          </a:p>
        </p:txBody>
      </p:sp>
    </p:spTree>
    <p:extLst>
      <p:ext uri="{BB962C8B-B14F-4D97-AF65-F5344CB8AC3E}">
        <p14:creationId xmlns:p14="http://schemas.microsoft.com/office/powerpoint/2010/main" val="308221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2843808" y="5588059"/>
            <a:ext cx="1267966" cy="1149766"/>
          </a:xfrm>
          <a:prstGeom prst="rect">
            <a:avLst/>
          </a:prstGeom>
        </p:spPr>
      </p:pic>
      <p:sp>
        <p:nvSpPr>
          <p:cNvPr id="6" name="Равнобедренный треугольник 5"/>
          <p:cNvSpPr/>
          <p:nvPr/>
        </p:nvSpPr>
        <p:spPr>
          <a:xfrm>
            <a:off x="2655559" y="4990774"/>
            <a:ext cx="1728192" cy="165264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 name="Равнобедренный треугольник 2"/>
          <p:cNvSpPr/>
          <p:nvPr/>
        </p:nvSpPr>
        <p:spPr>
          <a:xfrm>
            <a:off x="5004048" y="2492896"/>
            <a:ext cx="1709401" cy="1656184"/>
          </a:xfrm>
          <a:prstGeom prst="triangl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Равнобедренный треугольник 6"/>
          <p:cNvSpPr/>
          <p:nvPr/>
        </p:nvSpPr>
        <p:spPr>
          <a:xfrm>
            <a:off x="2937731" y="260648"/>
            <a:ext cx="1080120" cy="1008112"/>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Облако 8"/>
          <p:cNvSpPr/>
          <p:nvPr/>
        </p:nvSpPr>
        <p:spPr>
          <a:xfrm>
            <a:off x="4535996" y="332656"/>
            <a:ext cx="1538776" cy="936104"/>
          </a:xfrm>
          <a:prstGeom prst="cloud">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1" name="Прямая соединительная линия 10"/>
          <p:cNvCxnSpPr/>
          <p:nvPr/>
        </p:nvCxnSpPr>
        <p:spPr>
          <a:xfrm flipH="1">
            <a:off x="4644008" y="260648"/>
            <a:ext cx="1430764" cy="10081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Управляющая кнопка: далее 11">
            <a:hlinkClick r:id="" action="ppaction://hlinkshowjump?jump=nextslide" highlightClick="1"/>
          </p:cNvPr>
          <p:cNvSpPr/>
          <p:nvPr/>
        </p:nvSpPr>
        <p:spPr>
          <a:xfrm>
            <a:off x="8388424" y="6525344"/>
            <a:ext cx="648072" cy="332656"/>
          </a:xfrm>
          <a:prstGeom prst="actionButtonForwardNex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90573289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1"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9" presetClass="emph" presetSubtype="0" grpId="0" nodeType="clickEffect">
                                  <p:stCondLst>
                                    <p:cond delay="0"/>
                                  </p:stCondLst>
                                  <p:childTnLst>
                                    <p:set>
                                      <p:cBhvr rctx="PPT">
                                        <p:cTn id="12" dur="indefinite"/>
                                        <p:tgtEl>
                                          <p:spTgt spid="3"/>
                                        </p:tgtEl>
                                        <p:attrNameLst>
                                          <p:attrName>style.opacity</p:attrName>
                                        </p:attrNameLst>
                                      </p:cBhvr>
                                      <p:to>
                                        <p:strVal val="0.5"/>
                                      </p:to>
                                    </p:set>
                                    <p:animEffect filter="image" prLst="opacity: 0.5">
                                      <p:cBhvr rctx="IE">
                                        <p:cTn id="13" dur="indefinite"/>
                                        <p:tgtEl>
                                          <p:spTgt spid="3"/>
                                        </p:tgtEl>
                                      </p:cBhvr>
                                    </p:animEffect>
                                  </p:childTnLst>
                                </p:cTn>
                              </p:par>
                            </p:childTnLst>
                          </p:cTn>
                        </p:par>
                      </p:childTnLst>
                    </p:cTn>
                  </p:par>
                </p:childTnLst>
              </p:cTn>
              <p:nextCondLst>
                <p:cond evt="onClick" delay="0">
                  <p:tgtEl>
                    <p:spTgt spid="3"/>
                  </p:tgtEl>
                </p:cond>
              </p:nextCondLst>
            </p:seq>
          </p:childTnLst>
        </p:cTn>
      </p:par>
    </p:tnLst>
    <p:bldLst>
      <p:bldP spid="6" grpId="1"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5237788" y="3415223"/>
            <a:ext cx="1267966" cy="1149766"/>
          </a:xfrm>
          <a:prstGeom prst="rect">
            <a:avLst/>
          </a:prstGeom>
        </p:spPr>
      </p:pic>
      <p:sp>
        <p:nvSpPr>
          <p:cNvPr id="2" name="Овал 1"/>
          <p:cNvSpPr/>
          <p:nvPr/>
        </p:nvSpPr>
        <p:spPr>
          <a:xfrm>
            <a:off x="1655676" y="4564989"/>
            <a:ext cx="1656184" cy="1626274"/>
          </a:xfrm>
          <a:prstGeom prst="ellipse">
            <a:avLst/>
          </a:prstGeom>
          <a:solidFill>
            <a:srgbClr val="0066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 name="Овал 2"/>
          <p:cNvSpPr/>
          <p:nvPr/>
        </p:nvSpPr>
        <p:spPr>
          <a:xfrm>
            <a:off x="5043679" y="3176969"/>
            <a:ext cx="1656184" cy="162627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p:cNvSpPr/>
          <p:nvPr/>
        </p:nvSpPr>
        <p:spPr>
          <a:xfrm>
            <a:off x="7164288" y="4795425"/>
            <a:ext cx="1440160" cy="1368152"/>
          </a:xfrm>
          <a:prstGeom prst="rect">
            <a:avLst/>
          </a:prstGeom>
          <a:solidFill>
            <a:srgbClr val="CC33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Овал 7"/>
          <p:cNvSpPr/>
          <p:nvPr/>
        </p:nvSpPr>
        <p:spPr>
          <a:xfrm>
            <a:off x="2627784" y="404664"/>
            <a:ext cx="1152128" cy="108012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Облако 9"/>
          <p:cNvSpPr/>
          <p:nvPr/>
        </p:nvSpPr>
        <p:spPr>
          <a:xfrm>
            <a:off x="4499992" y="520851"/>
            <a:ext cx="1584176" cy="963934"/>
          </a:xfrm>
          <a:prstGeom prst="cloud">
            <a:avLst/>
          </a:prstGeom>
          <a:solidFill>
            <a:srgbClr val="0066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2" name="Прямая соединительная линия 11"/>
          <p:cNvCxnSpPr/>
          <p:nvPr/>
        </p:nvCxnSpPr>
        <p:spPr>
          <a:xfrm flipH="1">
            <a:off x="4283968" y="404664"/>
            <a:ext cx="2016224" cy="12241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Управляющая кнопка: далее 14">
            <a:hlinkClick r:id="" action="ppaction://hlinkshowjump?jump=nextslide" highlightClick="1"/>
          </p:cNvPr>
          <p:cNvSpPr/>
          <p:nvPr/>
        </p:nvSpPr>
        <p:spPr>
          <a:xfrm>
            <a:off x="8604448" y="6525344"/>
            <a:ext cx="539552" cy="332656"/>
          </a:xfrm>
          <a:prstGeom prst="actionButtonForwardNex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21073216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9" presetClass="emph" presetSubtype="0" grpId="0" nodeType="clickEffect">
                                  <p:stCondLst>
                                    <p:cond delay="0"/>
                                  </p:stCondLst>
                                  <p:childTnLst>
                                    <p:set>
                                      <p:cBhvr rctx="PPT">
                                        <p:cTn id="12" dur="indefinite"/>
                                        <p:tgtEl>
                                          <p:spTgt spid="2"/>
                                        </p:tgtEl>
                                        <p:attrNameLst>
                                          <p:attrName>style.opacity</p:attrName>
                                        </p:attrNameLst>
                                      </p:cBhvr>
                                      <p:to>
                                        <p:strVal val="0.5"/>
                                      </p:to>
                                    </p:set>
                                    <p:animEffect filter="image" prLst="opacity: 0.5">
                                      <p:cBhvr rctx="IE">
                                        <p:cTn id="13" dur="indefinite"/>
                                        <p:tgtEl>
                                          <p:spTgt spid="2"/>
                                        </p:tgtEl>
                                      </p:cBhvr>
                                    </p:animEffect>
                                  </p:childTnLst>
                                </p:cTn>
                              </p:par>
                            </p:childTnLst>
                          </p:cTn>
                        </p:par>
                      </p:childTnLst>
                    </p:cTn>
                  </p:par>
                </p:childTnLst>
              </p:cTn>
              <p:nextCondLst>
                <p:cond evt="onClick" delay="0">
                  <p:tgtEl>
                    <p:spTgt spid="2"/>
                  </p:tgtEl>
                </p:cond>
              </p:nextCondLst>
            </p:seq>
            <p:seq concurrent="1" nextAc="seek">
              <p:cTn id="14" restart="whenNotActive" fill="hold" evtFilter="cancelBubble" nodeType="interactiveSeq">
                <p:stCondLst>
                  <p:cond evt="onClick" delay="0">
                    <p:tgtEl>
                      <p:spTgt spid="7"/>
                    </p:tgtEl>
                  </p:cond>
                </p:stCondLst>
                <p:endSync evt="end" delay="0">
                  <p:rtn val="all"/>
                </p:endSync>
                <p:childTnLst>
                  <p:par>
                    <p:cTn id="15" fill="hold">
                      <p:stCondLst>
                        <p:cond delay="0"/>
                      </p:stCondLst>
                      <p:childTnLst>
                        <p:par>
                          <p:cTn id="16" fill="hold">
                            <p:stCondLst>
                              <p:cond delay="0"/>
                            </p:stCondLst>
                            <p:childTnLst>
                              <p:par>
                                <p:cTn id="17" presetID="9" presetClass="emph" presetSubtype="0" grpId="0" nodeType="clickEffect">
                                  <p:stCondLst>
                                    <p:cond delay="0"/>
                                  </p:stCondLst>
                                  <p:childTnLst>
                                    <p:set>
                                      <p:cBhvr rctx="PPT">
                                        <p:cTn id="18" dur="indefinite"/>
                                        <p:tgtEl>
                                          <p:spTgt spid="7"/>
                                        </p:tgtEl>
                                        <p:attrNameLst>
                                          <p:attrName>style.opacity</p:attrName>
                                        </p:attrNameLst>
                                      </p:cBhvr>
                                      <p:to>
                                        <p:strVal val="0.5"/>
                                      </p:to>
                                    </p:set>
                                    <p:animEffect filter="image" prLst="opacity: 0.5">
                                      <p:cBhvr rctx="IE">
                                        <p:cTn id="19" dur="indefinite"/>
                                        <p:tgtEl>
                                          <p:spTgt spid="7"/>
                                        </p:tgtEl>
                                      </p:cBhvr>
                                    </p:animEffect>
                                  </p:childTnLst>
                                </p:cTn>
                              </p:par>
                            </p:childTnLst>
                          </p:cTn>
                        </p:par>
                      </p:childTnLst>
                    </p:cTn>
                  </p:par>
                </p:childTnLst>
              </p:cTn>
              <p:nextCondLst>
                <p:cond evt="onClick" delay="0">
                  <p:tgtEl>
                    <p:spTgt spid="7"/>
                  </p:tgtEl>
                </p:cond>
              </p:nextCondLst>
            </p:seq>
          </p:childTnLst>
        </p:cTn>
      </p:par>
    </p:tnLst>
    <p:bldLst>
      <p:bldP spid="2" grpId="0" animBg="1"/>
      <p:bldP spid="3"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827584" y="4025665"/>
            <a:ext cx="1267966" cy="1149766"/>
          </a:xfrm>
          <a:prstGeom prst="rect">
            <a:avLst/>
          </a:prstGeom>
        </p:spPr>
      </p:pic>
      <p:sp>
        <p:nvSpPr>
          <p:cNvPr id="3" name="Овал 2"/>
          <p:cNvSpPr/>
          <p:nvPr/>
        </p:nvSpPr>
        <p:spPr>
          <a:xfrm>
            <a:off x="3823498" y="2881849"/>
            <a:ext cx="1656184" cy="162627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p:cNvSpPr/>
          <p:nvPr/>
        </p:nvSpPr>
        <p:spPr>
          <a:xfrm>
            <a:off x="827584" y="3822590"/>
            <a:ext cx="1440160" cy="1368152"/>
          </a:xfrm>
          <a:prstGeom prst="rect">
            <a:avLst/>
          </a:prstGeom>
          <a:solidFill>
            <a:srgbClr val="CC33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Облако 9"/>
          <p:cNvSpPr/>
          <p:nvPr/>
        </p:nvSpPr>
        <p:spPr>
          <a:xfrm>
            <a:off x="4687594" y="495846"/>
            <a:ext cx="1584176" cy="963934"/>
          </a:xfrm>
          <a:prstGeom prst="cloud">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2" name="Прямая соединительная линия 11"/>
          <p:cNvCxnSpPr/>
          <p:nvPr/>
        </p:nvCxnSpPr>
        <p:spPr>
          <a:xfrm flipH="1">
            <a:off x="4471570" y="365745"/>
            <a:ext cx="2016224" cy="12241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Управляющая кнопка: далее 3">
            <a:hlinkClick r:id="" action="ppaction://hlinkshowjump?jump=nextslide" highlightClick="1"/>
          </p:cNvPr>
          <p:cNvSpPr/>
          <p:nvPr/>
        </p:nvSpPr>
        <p:spPr>
          <a:xfrm>
            <a:off x="8375167" y="6497960"/>
            <a:ext cx="755576" cy="360040"/>
          </a:xfrm>
          <a:prstGeom prst="actionButtonForwardNex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Равнобедренный треугольник 5"/>
          <p:cNvSpPr/>
          <p:nvPr/>
        </p:nvSpPr>
        <p:spPr>
          <a:xfrm>
            <a:off x="6444208" y="4600548"/>
            <a:ext cx="1800200" cy="1708772"/>
          </a:xfrm>
          <a:prstGeom prst="triangl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Облако 8"/>
          <p:cNvSpPr/>
          <p:nvPr/>
        </p:nvSpPr>
        <p:spPr>
          <a:xfrm>
            <a:off x="2303870" y="515140"/>
            <a:ext cx="1727948" cy="963934"/>
          </a:xfrm>
          <a:prstGeom prst="clou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5" name="Прямая соединительная линия 14"/>
          <p:cNvCxnSpPr/>
          <p:nvPr/>
        </p:nvCxnSpPr>
        <p:spPr>
          <a:xfrm flipH="1">
            <a:off x="2303870" y="385039"/>
            <a:ext cx="1908090" cy="12048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580239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9" presetClass="emph" presetSubtype="0" grpId="0" nodeType="clickEffect">
                                  <p:stCondLst>
                                    <p:cond delay="0"/>
                                  </p:stCondLst>
                                  <p:childTnLst>
                                    <p:set>
                                      <p:cBhvr rctx="PPT">
                                        <p:cTn id="12" dur="indefinite"/>
                                        <p:tgtEl>
                                          <p:spTgt spid="3"/>
                                        </p:tgtEl>
                                        <p:attrNameLst>
                                          <p:attrName>style.opacity</p:attrName>
                                        </p:attrNameLst>
                                      </p:cBhvr>
                                      <p:to>
                                        <p:strVal val="0.5"/>
                                      </p:to>
                                    </p:set>
                                    <p:animEffect filter="image" prLst="opacity: 0.5">
                                      <p:cBhvr rctx="IE">
                                        <p:cTn id="13" dur="indefinite"/>
                                        <p:tgtEl>
                                          <p:spTgt spid="3"/>
                                        </p:tgtEl>
                                      </p:cBhvr>
                                    </p:animEffect>
                                  </p:childTnLst>
                                </p:cTn>
                              </p:par>
                            </p:childTnLst>
                          </p:cTn>
                        </p:par>
                      </p:childTnLst>
                    </p:cTn>
                  </p:par>
                </p:childTnLst>
              </p:cTn>
              <p:nextCondLst>
                <p:cond evt="onClick" delay="0">
                  <p:tgtEl>
                    <p:spTgt spid="3"/>
                  </p:tgtEl>
                </p:cond>
              </p:nextCondLst>
            </p:seq>
            <p:seq concurrent="1" nextAc="seek">
              <p:cTn id="14" restart="whenNotActive" fill="hold" evtFilter="cancelBubble" nodeType="interactiveSeq">
                <p:stCondLst>
                  <p:cond evt="onClick" delay="0">
                    <p:tgtEl>
                      <p:spTgt spid="6"/>
                    </p:tgtEl>
                  </p:cond>
                </p:stCondLst>
                <p:endSync evt="end" delay="0">
                  <p:rtn val="all"/>
                </p:endSync>
                <p:childTnLst>
                  <p:par>
                    <p:cTn id="15" fill="hold">
                      <p:stCondLst>
                        <p:cond delay="0"/>
                      </p:stCondLst>
                      <p:childTnLst>
                        <p:par>
                          <p:cTn id="16" fill="hold">
                            <p:stCondLst>
                              <p:cond delay="0"/>
                            </p:stCondLst>
                            <p:childTnLst>
                              <p:par>
                                <p:cTn id="17" presetID="9" presetClass="emph" presetSubtype="0" grpId="0" nodeType="clickEffect">
                                  <p:stCondLst>
                                    <p:cond delay="0"/>
                                  </p:stCondLst>
                                  <p:childTnLst>
                                    <p:set>
                                      <p:cBhvr rctx="PPT">
                                        <p:cTn id="18" dur="indefinite"/>
                                        <p:tgtEl>
                                          <p:spTgt spid="6"/>
                                        </p:tgtEl>
                                        <p:attrNameLst>
                                          <p:attrName>style.opacity</p:attrName>
                                        </p:attrNameLst>
                                      </p:cBhvr>
                                      <p:to>
                                        <p:strVal val="0.5"/>
                                      </p:to>
                                    </p:set>
                                    <p:animEffect filter="image" prLst="opacity: 0.5">
                                      <p:cBhvr rctx="IE">
                                        <p:cTn id="19" dur="indefinite"/>
                                        <p:tgtEl>
                                          <p:spTgt spid="6"/>
                                        </p:tgtEl>
                                      </p:cBhvr>
                                    </p:animEffect>
                                  </p:childTnLst>
                                </p:cTn>
                              </p:par>
                            </p:childTnLst>
                          </p:cTn>
                        </p:par>
                      </p:childTnLst>
                    </p:cTn>
                  </p:par>
                </p:childTnLst>
              </p:cTn>
              <p:nextCondLst>
                <p:cond evt="onClick" delay="0">
                  <p:tgtEl>
                    <p:spTgt spid="6"/>
                  </p:tgtEl>
                </p:cond>
              </p:nextCondLst>
            </p:seq>
          </p:childTnLst>
        </p:cTn>
      </p:par>
    </p:tnLst>
    <p:bldLst>
      <p:bldP spid="3" grpId="0" animBg="1"/>
      <p:bldP spid="7"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3132844" y="3212976"/>
            <a:ext cx="1267966" cy="1149766"/>
          </a:xfrm>
          <a:prstGeom prst="rect">
            <a:avLst/>
          </a:prstGeom>
        </p:spPr>
      </p:pic>
      <p:sp>
        <p:nvSpPr>
          <p:cNvPr id="3" name="Овал 2"/>
          <p:cNvSpPr/>
          <p:nvPr/>
        </p:nvSpPr>
        <p:spPr>
          <a:xfrm>
            <a:off x="1907704" y="5051706"/>
            <a:ext cx="1656184" cy="1626274"/>
          </a:xfrm>
          <a:prstGeom prst="ellipse">
            <a:avLst/>
          </a:prstGeom>
          <a:solidFill>
            <a:srgbClr val="009900"/>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p:cNvSpPr/>
          <p:nvPr/>
        </p:nvSpPr>
        <p:spPr>
          <a:xfrm>
            <a:off x="3046747" y="3123203"/>
            <a:ext cx="1440160" cy="1368152"/>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 name="Управляющая кнопка: далее 3">
            <a:hlinkClick r:id="" action="ppaction://hlinkshowjump?jump=nextslide" highlightClick="1"/>
          </p:cNvPr>
          <p:cNvSpPr/>
          <p:nvPr/>
        </p:nvSpPr>
        <p:spPr>
          <a:xfrm>
            <a:off x="8375167" y="6497960"/>
            <a:ext cx="755576" cy="360040"/>
          </a:xfrm>
          <a:prstGeom prst="actionButtonForwardNex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Равнобедренный треугольник 5"/>
          <p:cNvSpPr/>
          <p:nvPr/>
        </p:nvSpPr>
        <p:spPr>
          <a:xfrm>
            <a:off x="6444208" y="4600548"/>
            <a:ext cx="1800200" cy="1708772"/>
          </a:xfrm>
          <a:prstGeom prst="triangl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Облако 8"/>
          <p:cNvSpPr/>
          <p:nvPr/>
        </p:nvSpPr>
        <p:spPr>
          <a:xfrm>
            <a:off x="2303870" y="515140"/>
            <a:ext cx="1727948" cy="963934"/>
          </a:xfrm>
          <a:prstGeom prst="cloud">
            <a:avLst/>
          </a:prstGeom>
          <a:solidFill>
            <a:srgbClr val="009900"/>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5" name="Прямая соединительная линия 14"/>
          <p:cNvCxnSpPr/>
          <p:nvPr/>
        </p:nvCxnSpPr>
        <p:spPr>
          <a:xfrm flipH="1">
            <a:off x="2303870" y="385039"/>
            <a:ext cx="1908090" cy="12048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Равнобедренный треугольник 1"/>
          <p:cNvSpPr/>
          <p:nvPr/>
        </p:nvSpPr>
        <p:spPr>
          <a:xfrm>
            <a:off x="4788024" y="365746"/>
            <a:ext cx="1224136" cy="122413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1" name="Прямая соединительная линия 10"/>
          <p:cNvCxnSpPr/>
          <p:nvPr/>
        </p:nvCxnSpPr>
        <p:spPr>
          <a:xfrm flipH="1">
            <a:off x="4615586" y="385039"/>
            <a:ext cx="1656184" cy="13877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44407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3"/>
                                        </p:tgtEl>
                                        <p:attrNameLst>
                                          <p:attrName>style.opacity</p:attrName>
                                        </p:attrNameLst>
                                      </p:cBhvr>
                                      <p:to>
                                        <p:strVal val="0.5"/>
                                      </p:to>
                                    </p:set>
                                    <p:animEffect filter="image" prLst="opacity: 0.5">
                                      <p:cBhvr rctx="IE">
                                        <p:cTn id="7" dur="indefinite"/>
                                        <p:tgtEl>
                                          <p:spTgt spid="3"/>
                                        </p:tgtEl>
                                      </p:cBhvr>
                                    </p:animEffect>
                                  </p:childTnLst>
                                </p:cTn>
                              </p:par>
                            </p:childTnLst>
                          </p:cTn>
                        </p:par>
                      </p:childTnLst>
                    </p:cTn>
                  </p:par>
                </p:childTnLst>
              </p:cTn>
              <p:nextCondLst>
                <p:cond evt="onClick" delay="0">
                  <p:tgtEl>
                    <p:spTgt spid="3"/>
                  </p:tgtEl>
                </p:cond>
              </p:nextCondLst>
            </p:seq>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4" restart="whenNotActive" fill="hold" evtFilter="cancelBubble" nodeType="interactiveSeq">
                <p:stCondLst>
                  <p:cond evt="onClick" delay="0">
                    <p:tgtEl>
                      <p:spTgt spid="6"/>
                    </p:tgtEl>
                  </p:cond>
                </p:stCondLst>
                <p:endSync evt="end" delay="0">
                  <p:rtn val="all"/>
                </p:endSync>
                <p:childTnLst>
                  <p:par>
                    <p:cTn id="15" fill="hold">
                      <p:stCondLst>
                        <p:cond delay="0"/>
                      </p:stCondLst>
                      <p:childTnLst>
                        <p:par>
                          <p:cTn id="16" fill="hold">
                            <p:stCondLst>
                              <p:cond delay="0"/>
                            </p:stCondLst>
                            <p:childTnLst>
                              <p:par>
                                <p:cTn id="17" presetID="9" presetClass="emph" presetSubtype="0" grpId="0" nodeType="clickEffect">
                                  <p:stCondLst>
                                    <p:cond delay="0"/>
                                  </p:stCondLst>
                                  <p:childTnLst>
                                    <p:set>
                                      <p:cBhvr rctx="PPT">
                                        <p:cTn id="18" dur="indefinite"/>
                                        <p:tgtEl>
                                          <p:spTgt spid="6"/>
                                        </p:tgtEl>
                                        <p:attrNameLst>
                                          <p:attrName>style.opacity</p:attrName>
                                        </p:attrNameLst>
                                      </p:cBhvr>
                                      <p:to>
                                        <p:strVal val="0.5"/>
                                      </p:to>
                                    </p:set>
                                    <p:animEffect filter="image" prLst="opacity: 0.5">
                                      <p:cBhvr rctx="IE">
                                        <p:cTn id="19" dur="indefinite"/>
                                        <p:tgtEl>
                                          <p:spTgt spid="6"/>
                                        </p:tgtEl>
                                      </p:cBhvr>
                                    </p:animEffect>
                                  </p:childTnLst>
                                </p:cTn>
                              </p:par>
                            </p:childTnLst>
                          </p:cTn>
                        </p:par>
                      </p:childTnLst>
                    </p:cTn>
                  </p:par>
                </p:childTnLst>
              </p:cTn>
              <p:nextCondLst>
                <p:cond evt="onClick" delay="0">
                  <p:tgtEl>
                    <p:spTgt spid="6"/>
                  </p:tgtEl>
                </p:cond>
              </p:nextCondLst>
            </p:seq>
          </p:childTnLst>
        </p:cTn>
      </p:par>
    </p:tnLst>
    <p:bldLst>
      <p:bldP spid="3" grpId="0" animBg="1"/>
      <p:bldP spid="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6732240" y="4688321"/>
            <a:ext cx="1267966" cy="1149766"/>
          </a:xfrm>
          <a:prstGeom prst="rect">
            <a:avLst/>
          </a:prstGeom>
        </p:spPr>
      </p:pic>
      <p:sp>
        <p:nvSpPr>
          <p:cNvPr id="3" name="Овал 2"/>
          <p:cNvSpPr/>
          <p:nvPr/>
        </p:nvSpPr>
        <p:spPr>
          <a:xfrm>
            <a:off x="1907704" y="5124864"/>
            <a:ext cx="1656184" cy="1626274"/>
          </a:xfrm>
          <a:prstGeom prst="ellipse">
            <a:avLst/>
          </a:prstGeom>
          <a:solidFill>
            <a:srgbClr val="800080"/>
          </a:solid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p:cNvSpPr/>
          <p:nvPr/>
        </p:nvSpPr>
        <p:spPr>
          <a:xfrm>
            <a:off x="4815020" y="408469"/>
            <a:ext cx="1197140" cy="115622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 name="Управляющая кнопка: далее 3">
            <a:hlinkClick r:id="" action="ppaction://hlinkshowjump?jump=nextslide" highlightClick="1"/>
          </p:cNvPr>
          <p:cNvSpPr/>
          <p:nvPr/>
        </p:nvSpPr>
        <p:spPr>
          <a:xfrm>
            <a:off x="8375167" y="6497960"/>
            <a:ext cx="755576" cy="360040"/>
          </a:xfrm>
          <a:prstGeom prst="actionButtonForwardNex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Равнобедренный треугольник 5"/>
          <p:cNvSpPr/>
          <p:nvPr/>
        </p:nvSpPr>
        <p:spPr>
          <a:xfrm>
            <a:off x="2987824" y="2979937"/>
            <a:ext cx="1800200" cy="1708772"/>
          </a:xfrm>
          <a:prstGeom prst="triangle">
            <a:avLst/>
          </a:prstGeom>
          <a:solidFill>
            <a:srgbClr val="800080"/>
          </a:solid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Облако 8"/>
          <p:cNvSpPr/>
          <p:nvPr/>
        </p:nvSpPr>
        <p:spPr>
          <a:xfrm>
            <a:off x="2303870" y="515140"/>
            <a:ext cx="1727948" cy="963934"/>
          </a:xfrm>
          <a:prstGeom prst="cloud">
            <a:avLst/>
          </a:prstGeom>
          <a:solidFill>
            <a:srgbClr val="800080"/>
          </a:solid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5" name="Прямая соединительная линия 14"/>
          <p:cNvCxnSpPr/>
          <p:nvPr/>
        </p:nvCxnSpPr>
        <p:spPr>
          <a:xfrm flipH="1">
            <a:off x="2303870" y="385039"/>
            <a:ext cx="1908090" cy="12048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H="1">
            <a:off x="4427984" y="385039"/>
            <a:ext cx="2088232" cy="12048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5342549" y="2708920"/>
            <a:ext cx="1476164" cy="1428881"/>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8" name="Равнобедренный треугольник 17"/>
          <p:cNvSpPr/>
          <p:nvPr/>
        </p:nvSpPr>
        <p:spPr>
          <a:xfrm>
            <a:off x="6419161" y="4137801"/>
            <a:ext cx="1894123" cy="1800200"/>
          </a:xfrm>
          <a:prstGeom prst="triangl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21532096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3"/>
                                        </p:tgtEl>
                                        <p:attrNameLst>
                                          <p:attrName>style.opacity</p:attrName>
                                        </p:attrNameLst>
                                      </p:cBhvr>
                                      <p:to>
                                        <p:strVal val="0.5"/>
                                      </p:to>
                                    </p:set>
                                    <p:animEffect filter="image" prLst="opacity: 0.5">
                                      <p:cBhvr rctx="IE">
                                        <p:cTn id="7" dur="indefinite"/>
                                        <p:tgtEl>
                                          <p:spTgt spid="3"/>
                                        </p:tgtEl>
                                      </p:cBhvr>
                                    </p:animEffect>
                                  </p:childTnLst>
                                </p:cTn>
                              </p:par>
                            </p:childTnLst>
                          </p:cTn>
                        </p:par>
                      </p:childTnLst>
                    </p:cTn>
                  </p:par>
                </p:childTnLst>
              </p:cTn>
              <p:nextCondLst>
                <p:cond evt="onClick" delay="0">
                  <p:tgtEl>
                    <p:spTgt spid="3"/>
                  </p:tgtEl>
                </p:cond>
              </p:nextCondLst>
            </p:seq>
            <p:seq concurrent="1" nextAc="seek">
              <p:cTn id="8" restart="whenNotActive" fill="hold" evtFilter="cancelBubble" nodeType="interactiveSeq">
                <p:stCondLst>
                  <p:cond evt="onClick" delay="0">
                    <p:tgtEl>
                      <p:spTgt spid="18"/>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18"/>
                                        </p:tgtEl>
                                      </p:cBhvr>
                                    </p:animEffect>
                                    <p:set>
                                      <p:cBhvr>
                                        <p:cTn id="13"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14" restart="whenNotActive" fill="hold" evtFilter="cancelBubble" nodeType="interactiveSeq">
                <p:stCondLst>
                  <p:cond evt="onClick" delay="0">
                    <p:tgtEl>
                      <p:spTgt spid="14"/>
                    </p:tgtEl>
                  </p:cond>
                </p:stCondLst>
                <p:endSync evt="end" delay="0">
                  <p:rtn val="all"/>
                </p:endSync>
                <p:childTnLst>
                  <p:par>
                    <p:cTn id="15" fill="hold">
                      <p:stCondLst>
                        <p:cond delay="0"/>
                      </p:stCondLst>
                      <p:childTnLst>
                        <p:par>
                          <p:cTn id="16" fill="hold">
                            <p:stCondLst>
                              <p:cond delay="0"/>
                            </p:stCondLst>
                            <p:childTnLst>
                              <p:par>
                                <p:cTn id="17" presetID="9" presetClass="emph" presetSubtype="0" grpId="0" nodeType="clickEffect">
                                  <p:stCondLst>
                                    <p:cond delay="0"/>
                                  </p:stCondLst>
                                  <p:childTnLst>
                                    <p:set>
                                      <p:cBhvr rctx="PPT">
                                        <p:cTn id="18" dur="indefinite"/>
                                        <p:tgtEl>
                                          <p:spTgt spid="14"/>
                                        </p:tgtEl>
                                        <p:attrNameLst>
                                          <p:attrName>style.opacity</p:attrName>
                                        </p:attrNameLst>
                                      </p:cBhvr>
                                      <p:to>
                                        <p:strVal val="0.5"/>
                                      </p:to>
                                    </p:set>
                                    <p:animEffect filter="image" prLst="opacity: 0.5">
                                      <p:cBhvr rctx="IE">
                                        <p:cTn id="19" dur="indefinite"/>
                                        <p:tgtEl>
                                          <p:spTgt spid="14"/>
                                        </p:tgtEl>
                                      </p:cBhvr>
                                    </p:animEffect>
                                  </p:childTnLst>
                                </p:cTn>
                              </p:par>
                            </p:childTnLst>
                          </p:cTn>
                        </p:par>
                      </p:childTnLst>
                    </p:cTn>
                  </p:par>
                </p:childTnLst>
              </p:cTn>
              <p:nextCondLst>
                <p:cond evt="onClick" delay="0">
                  <p:tgtEl>
                    <p:spTgt spid="14"/>
                  </p:tgtEl>
                </p:cond>
              </p:nextCondLst>
            </p:seq>
            <p:seq concurrent="1" nextAc="seek">
              <p:cTn id="20" restart="whenNotActive" fill="hold" evtFilter="cancelBubble" nodeType="interactiveSeq">
                <p:stCondLst>
                  <p:cond evt="onClick" delay="0">
                    <p:tgtEl>
                      <p:spTgt spid="6"/>
                    </p:tgtEl>
                  </p:cond>
                </p:stCondLst>
                <p:endSync evt="end" delay="0">
                  <p:rtn val="all"/>
                </p:endSync>
                <p:childTnLst>
                  <p:par>
                    <p:cTn id="21" fill="hold">
                      <p:stCondLst>
                        <p:cond delay="0"/>
                      </p:stCondLst>
                      <p:childTnLst>
                        <p:par>
                          <p:cTn id="22" fill="hold">
                            <p:stCondLst>
                              <p:cond delay="0"/>
                            </p:stCondLst>
                            <p:childTnLst>
                              <p:par>
                                <p:cTn id="23" presetID="9" presetClass="emph" presetSubtype="0" grpId="0" nodeType="clickEffect">
                                  <p:stCondLst>
                                    <p:cond delay="0"/>
                                  </p:stCondLst>
                                  <p:childTnLst>
                                    <p:set>
                                      <p:cBhvr rctx="PPT">
                                        <p:cTn id="24" dur="indefinite"/>
                                        <p:tgtEl>
                                          <p:spTgt spid="6"/>
                                        </p:tgtEl>
                                        <p:attrNameLst>
                                          <p:attrName>style.opacity</p:attrName>
                                        </p:attrNameLst>
                                      </p:cBhvr>
                                      <p:to>
                                        <p:strVal val="0.5"/>
                                      </p:to>
                                    </p:set>
                                    <p:animEffect filter="image" prLst="opacity: 0.5">
                                      <p:cBhvr rctx="IE">
                                        <p:cTn id="25" dur="indefinite"/>
                                        <p:tgtEl>
                                          <p:spTgt spid="6"/>
                                        </p:tgtEl>
                                      </p:cBhvr>
                                    </p:animEffect>
                                  </p:childTnLst>
                                </p:cTn>
                              </p:par>
                            </p:childTnLst>
                          </p:cTn>
                        </p:par>
                      </p:childTnLst>
                    </p:cTn>
                  </p:par>
                </p:childTnLst>
              </p:cTn>
              <p:nextCondLst>
                <p:cond evt="onClick" delay="0">
                  <p:tgtEl>
                    <p:spTgt spid="6"/>
                  </p:tgtEl>
                </p:cond>
              </p:nextCondLst>
            </p:seq>
          </p:childTnLst>
        </p:cTn>
      </p:par>
    </p:tnLst>
    <p:bldLst>
      <p:bldP spid="3" grpId="0" animBg="1"/>
      <p:bldP spid="6" grpId="0" animBg="1"/>
      <p:bldP spid="14"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4838334" y="4976562"/>
            <a:ext cx="1267966" cy="1149766"/>
          </a:xfrm>
          <a:prstGeom prst="rect">
            <a:avLst/>
          </a:prstGeom>
        </p:spPr>
      </p:pic>
      <p:sp>
        <p:nvSpPr>
          <p:cNvPr id="3" name="Овал 2"/>
          <p:cNvSpPr/>
          <p:nvPr/>
        </p:nvSpPr>
        <p:spPr>
          <a:xfrm>
            <a:off x="4368090" y="4987891"/>
            <a:ext cx="2091000" cy="1221610"/>
          </a:xfrm>
          <a:prstGeom prst="ellipse">
            <a:avLst/>
          </a:prstGeom>
          <a:solidFill>
            <a:srgbClr val="800080"/>
          </a:solid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p:cNvSpPr/>
          <p:nvPr/>
        </p:nvSpPr>
        <p:spPr>
          <a:xfrm>
            <a:off x="4128463" y="394583"/>
            <a:ext cx="1197140" cy="115622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 name="Управляющая кнопка: далее 3">
            <a:hlinkClick r:id="" action="ppaction://hlinkshowjump?jump=nextslide" highlightClick="1"/>
          </p:cNvPr>
          <p:cNvSpPr/>
          <p:nvPr/>
        </p:nvSpPr>
        <p:spPr>
          <a:xfrm>
            <a:off x="8375167" y="6497960"/>
            <a:ext cx="755576" cy="360040"/>
          </a:xfrm>
          <a:prstGeom prst="actionButtonForwardNex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Равнобедренный треугольник 5"/>
          <p:cNvSpPr/>
          <p:nvPr/>
        </p:nvSpPr>
        <p:spPr>
          <a:xfrm>
            <a:off x="2935484" y="2942573"/>
            <a:ext cx="1800200" cy="1708772"/>
          </a:xfrm>
          <a:prstGeom prst="triangl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Облако 8"/>
          <p:cNvSpPr/>
          <p:nvPr/>
        </p:nvSpPr>
        <p:spPr>
          <a:xfrm>
            <a:off x="1691680" y="466797"/>
            <a:ext cx="1727948" cy="963934"/>
          </a:xfrm>
          <a:prstGeom prst="cloud">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5" name="Прямая соединительная линия 14"/>
          <p:cNvCxnSpPr/>
          <p:nvPr/>
        </p:nvCxnSpPr>
        <p:spPr>
          <a:xfrm flipH="1">
            <a:off x="1691680" y="345970"/>
            <a:ext cx="1908090" cy="12048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H="1">
            <a:off x="3599235" y="429150"/>
            <a:ext cx="2088232" cy="12048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5342549" y="2708920"/>
            <a:ext cx="1476164" cy="142888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8" name="Равнобедренный треугольник 17"/>
          <p:cNvSpPr/>
          <p:nvPr/>
        </p:nvSpPr>
        <p:spPr>
          <a:xfrm>
            <a:off x="564095" y="4651345"/>
            <a:ext cx="1894123" cy="1800200"/>
          </a:xfrm>
          <a:prstGeom prst="triangl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Облако 1"/>
          <p:cNvSpPr/>
          <p:nvPr/>
        </p:nvSpPr>
        <p:spPr>
          <a:xfrm>
            <a:off x="6080631" y="466797"/>
            <a:ext cx="1731729" cy="963933"/>
          </a:xfrm>
          <a:prstGeom prst="cloud">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3" name="Прямая соединительная линия 12"/>
          <p:cNvCxnSpPr/>
          <p:nvPr/>
        </p:nvCxnSpPr>
        <p:spPr>
          <a:xfrm flipH="1">
            <a:off x="5868144" y="345970"/>
            <a:ext cx="2132062" cy="12048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490192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 restart="whenNotActive" fill="hold" evtFilter="cancelBubble" nodeType="interactiveSeq">
                <p:stCondLst>
                  <p:cond evt="onClick" delay="0">
                    <p:tgtEl>
                      <p:spTgt spid="14"/>
                    </p:tgtEl>
                  </p:cond>
                </p:stCondLst>
                <p:endSync evt="end" delay="0">
                  <p:rtn val="all"/>
                </p:endSync>
                <p:childTnLst>
                  <p:par>
                    <p:cTn id="9" fill="hold">
                      <p:stCondLst>
                        <p:cond delay="0"/>
                      </p:stCondLst>
                      <p:childTnLst>
                        <p:par>
                          <p:cTn id="10" fill="hold">
                            <p:stCondLst>
                              <p:cond delay="0"/>
                            </p:stCondLst>
                            <p:childTnLst>
                              <p:par>
                                <p:cTn id="11" presetID="9" presetClass="emph" presetSubtype="0" grpId="0" nodeType="clickEffect">
                                  <p:stCondLst>
                                    <p:cond delay="0"/>
                                  </p:stCondLst>
                                  <p:childTnLst>
                                    <p:set>
                                      <p:cBhvr rctx="PPT">
                                        <p:cTn id="12" dur="indefinite"/>
                                        <p:tgtEl>
                                          <p:spTgt spid="14"/>
                                        </p:tgtEl>
                                        <p:attrNameLst>
                                          <p:attrName>style.opacity</p:attrName>
                                        </p:attrNameLst>
                                      </p:cBhvr>
                                      <p:to>
                                        <p:strVal val="0.5"/>
                                      </p:to>
                                    </p:set>
                                    <p:animEffect filter="image" prLst="opacity: 0.5">
                                      <p:cBhvr rctx="IE">
                                        <p:cTn id="13" dur="indefinite"/>
                                        <p:tgtEl>
                                          <p:spTgt spid="14"/>
                                        </p:tgtEl>
                                      </p:cBhvr>
                                    </p:animEffect>
                                  </p:childTnLst>
                                </p:cTn>
                              </p:par>
                            </p:childTnLst>
                          </p:cTn>
                        </p:par>
                      </p:childTnLst>
                    </p:cTn>
                  </p:par>
                </p:childTnLst>
              </p:cTn>
              <p:nextCondLst>
                <p:cond evt="onClick" delay="0">
                  <p:tgtEl>
                    <p:spTgt spid="14"/>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9" presetClass="emph" presetSubtype="0" grpId="0" nodeType="clickEffect">
                                  <p:stCondLst>
                                    <p:cond delay="0"/>
                                  </p:stCondLst>
                                  <p:childTnLst>
                                    <p:set>
                                      <p:cBhvr rctx="PPT">
                                        <p:cTn id="18" dur="indefinite"/>
                                        <p:tgtEl>
                                          <p:spTgt spid="18"/>
                                        </p:tgtEl>
                                        <p:attrNameLst>
                                          <p:attrName>style.opacity</p:attrName>
                                        </p:attrNameLst>
                                      </p:cBhvr>
                                      <p:to>
                                        <p:strVal val="0.5"/>
                                      </p:to>
                                    </p:set>
                                    <p:animEffect filter="image" prLst="opacity: 0.5">
                                      <p:cBhvr rctx="IE">
                                        <p:cTn id="19" dur="indefinite"/>
                                        <p:tgtEl>
                                          <p:spTgt spid="18"/>
                                        </p:tgtEl>
                                      </p:cBhvr>
                                    </p:animEffect>
                                  </p:childTnLst>
                                </p:cTn>
                              </p:par>
                            </p:childTnLst>
                          </p:cTn>
                        </p:par>
                      </p:childTnLst>
                    </p:cTn>
                  </p:par>
                </p:childTnLst>
              </p:cTn>
              <p:nextCondLst>
                <p:cond evt="onClick" delay="0">
                  <p:tgtEl>
                    <p:spTgt spid="18"/>
                  </p:tgtEl>
                </p:cond>
              </p:nextCondLst>
            </p:seq>
            <p:seq concurrent="1" nextAc="seek">
              <p:cTn id="20" restart="whenNotActive" fill="hold" evtFilter="cancelBubble" nodeType="interactiveSeq">
                <p:stCondLst>
                  <p:cond evt="onClick" delay="0">
                    <p:tgtEl>
                      <p:spTgt spid="6"/>
                    </p:tgtEl>
                  </p:cond>
                </p:stCondLst>
                <p:endSync evt="end" delay="0">
                  <p:rtn val="all"/>
                </p:endSync>
                <p:childTnLst>
                  <p:par>
                    <p:cTn id="21" fill="hold">
                      <p:stCondLst>
                        <p:cond delay="0"/>
                      </p:stCondLst>
                      <p:childTnLst>
                        <p:par>
                          <p:cTn id="22" fill="hold">
                            <p:stCondLst>
                              <p:cond delay="0"/>
                            </p:stCondLst>
                            <p:childTnLst>
                              <p:par>
                                <p:cTn id="23" presetID="9" presetClass="emph" presetSubtype="0" grpId="0" nodeType="clickEffect">
                                  <p:stCondLst>
                                    <p:cond delay="0"/>
                                  </p:stCondLst>
                                  <p:childTnLst>
                                    <p:set>
                                      <p:cBhvr rctx="PPT">
                                        <p:cTn id="24" dur="indefinite"/>
                                        <p:tgtEl>
                                          <p:spTgt spid="6"/>
                                        </p:tgtEl>
                                        <p:attrNameLst>
                                          <p:attrName>style.opacity</p:attrName>
                                        </p:attrNameLst>
                                      </p:cBhvr>
                                      <p:to>
                                        <p:strVal val="0.5"/>
                                      </p:to>
                                    </p:set>
                                    <p:animEffect filter="image" prLst="opacity: 0.5">
                                      <p:cBhvr rctx="IE">
                                        <p:cTn id="25" dur="indefinite"/>
                                        <p:tgtEl>
                                          <p:spTgt spid="6"/>
                                        </p:tgtEl>
                                      </p:cBhvr>
                                    </p:animEffect>
                                  </p:childTnLst>
                                </p:cTn>
                              </p:par>
                            </p:childTnLst>
                          </p:cTn>
                        </p:par>
                      </p:childTnLst>
                    </p:cTn>
                  </p:par>
                </p:childTnLst>
              </p:cTn>
              <p:nextCondLst>
                <p:cond evt="onClick" delay="0">
                  <p:tgtEl>
                    <p:spTgt spid="6"/>
                  </p:tgtEl>
                </p:cond>
              </p:nextCondLst>
            </p:seq>
          </p:childTnLst>
        </p:cTn>
      </p:par>
    </p:tnLst>
    <p:bldLst>
      <p:bldP spid="3" grpId="0" animBg="1"/>
      <p:bldP spid="6" grpId="0" animBg="1"/>
      <p:bldP spid="14"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057697" y="4774051"/>
            <a:ext cx="1267966" cy="1149766"/>
          </a:xfrm>
          <a:prstGeom prst="rect">
            <a:avLst/>
          </a:prstGeom>
        </p:spPr>
      </p:pic>
      <p:sp>
        <p:nvSpPr>
          <p:cNvPr id="3" name="Овал 2"/>
          <p:cNvSpPr/>
          <p:nvPr/>
        </p:nvSpPr>
        <p:spPr>
          <a:xfrm>
            <a:off x="2666685" y="2996952"/>
            <a:ext cx="2091000" cy="1221610"/>
          </a:xfrm>
          <a:prstGeom prst="ellipse">
            <a:avLst/>
          </a:prstGeom>
          <a:solidFill>
            <a:srgbClr val="800080"/>
          </a:solid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 name="Управляющая кнопка: далее 3">
            <a:hlinkClick r:id="" action="ppaction://hlinkshowjump?jump=nextslide" highlightClick="1"/>
          </p:cNvPr>
          <p:cNvSpPr/>
          <p:nvPr/>
        </p:nvSpPr>
        <p:spPr>
          <a:xfrm>
            <a:off x="8375167" y="6497960"/>
            <a:ext cx="755576" cy="360040"/>
          </a:xfrm>
          <a:prstGeom prst="actionButtonForwardNex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Равнобедренный треугольник 5"/>
          <p:cNvSpPr/>
          <p:nvPr/>
        </p:nvSpPr>
        <p:spPr>
          <a:xfrm>
            <a:off x="5025963" y="2451668"/>
            <a:ext cx="1800200" cy="1708772"/>
          </a:xfrm>
          <a:prstGeom prst="triangle">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Облако 8"/>
          <p:cNvSpPr/>
          <p:nvPr/>
        </p:nvSpPr>
        <p:spPr>
          <a:xfrm>
            <a:off x="1691680" y="466797"/>
            <a:ext cx="1727948" cy="963934"/>
          </a:xfrm>
          <a:prstGeom prst="cloud">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5" name="Прямая соединительная линия 14"/>
          <p:cNvCxnSpPr/>
          <p:nvPr/>
        </p:nvCxnSpPr>
        <p:spPr>
          <a:xfrm flipH="1">
            <a:off x="1691680" y="345970"/>
            <a:ext cx="1908090" cy="12048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1014619" y="4494936"/>
            <a:ext cx="1476164" cy="142888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8" name="Равнобедренный треугольник 17"/>
          <p:cNvSpPr/>
          <p:nvPr/>
        </p:nvSpPr>
        <p:spPr>
          <a:xfrm>
            <a:off x="3170051" y="4561194"/>
            <a:ext cx="1894123" cy="1800200"/>
          </a:xfrm>
          <a:prstGeom prst="triangl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Облако 1"/>
          <p:cNvSpPr/>
          <p:nvPr/>
        </p:nvSpPr>
        <p:spPr>
          <a:xfrm>
            <a:off x="6080631" y="466797"/>
            <a:ext cx="1731729" cy="963933"/>
          </a:xfrm>
          <a:prstGeom prst="cloud">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3" name="Прямая соединительная линия 12"/>
          <p:cNvCxnSpPr/>
          <p:nvPr/>
        </p:nvCxnSpPr>
        <p:spPr>
          <a:xfrm flipH="1">
            <a:off x="5868144" y="345970"/>
            <a:ext cx="2132062" cy="12048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Овал 7"/>
          <p:cNvSpPr/>
          <p:nvPr/>
        </p:nvSpPr>
        <p:spPr>
          <a:xfrm>
            <a:off x="3923928" y="429150"/>
            <a:ext cx="1656184" cy="100158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cxnSp>
        <p:nvCxnSpPr>
          <p:cNvPr id="12" name="Прямая соединительная линия 11"/>
          <p:cNvCxnSpPr/>
          <p:nvPr/>
        </p:nvCxnSpPr>
        <p:spPr>
          <a:xfrm flipH="1">
            <a:off x="3707904" y="345970"/>
            <a:ext cx="2016224" cy="12048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Овал 15"/>
          <p:cNvSpPr/>
          <p:nvPr/>
        </p:nvSpPr>
        <p:spPr>
          <a:xfrm>
            <a:off x="5058575" y="5311749"/>
            <a:ext cx="2160240" cy="1224136"/>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7" name="Овал 16"/>
          <p:cNvSpPr/>
          <p:nvPr/>
        </p:nvSpPr>
        <p:spPr>
          <a:xfrm>
            <a:off x="7020272" y="3738852"/>
            <a:ext cx="1584176" cy="1512168"/>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22402716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9" presetClass="emph" presetSubtype="0" grpId="0" nodeType="clickEffect">
                                  <p:stCondLst>
                                    <p:cond delay="0"/>
                                  </p:stCondLst>
                                  <p:childTnLst>
                                    <p:set>
                                      <p:cBhvr rctx="PPT">
                                        <p:cTn id="12" dur="indefinite"/>
                                        <p:tgtEl>
                                          <p:spTgt spid="3"/>
                                        </p:tgtEl>
                                        <p:attrNameLst>
                                          <p:attrName>style.opacity</p:attrName>
                                        </p:attrNameLst>
                                      </p:cBhvr>
                                      <p:to>
                                        <p:strVal val="0.5"/>
                                      </p:to>
                                    </p:set>
                                    <p:animEffect filter="image" prLst="opacity: 0.5">
                                      <p:cBhvr rctx="IE">
                                        <p:cTn id="13" dur="indefinite"/>
                                        <p:tgtEl>
                                          <p:spTgt spid="3"/>
                                        </p:tgtEl>
                                      </p:cBhvr>
                                    </p:animEffect>
                                  </p:childTnLst>
                                </p:cTn>
                              </p:par>
                            </p:childTnLst>
                          </p:cTn>
                        </p:par>
                      </p:childTnLst>
                    </p:cTn>
                  </p:par>
                </p:childTnLst>
              </p:cTn>
              <p:nextCondLst>
                <p:cond evt="onClick" delay="0">
                  <p:tgtEl>
                    <p:spTgt spid="3"/>
                  </p:tgtEl>
                </p:cond>
              </p:nextCondLst>
            </p:seq>
            <p:seq concurrent="1" nextAc="seek">
              <p:cTn id="14" restart="whenNotActive" fill="hold" evtFilter="cancelBubble" nodeType="interactiveSeq">
                <p:stCondLst>
                  <p:cond evt="onClick" delay="0">
                    <p:tgtEl>
                      <p:spTgt spid="16"/>
                    </p:tgtEl>
                  </p:cond>
                </p:stCondLst>
                <p:endSync evt="end" delay="0">
                  <p:rtn val="all"/>
                </p:endSync>
                <p:childTnLst>
                  <p:par>
                    <p:cTn id="15" fill="hold">
                      <p:stCondLst>
                        <p:cond delay="0"/>
                      </p:stCondLst>
                      <p:childTnLst>
                        <p:par>
                          <p:cTn id="16" fill="hold">
                            <p:stCondLst>
                              <p:cond delay="0"/>
                            </p:stCondLst>
                            <p:childTnLst>
                              <p:par>
                                <p:cTn id="17" presetID="9" presetClass="emph" presetSubtype="0" grpId="0" nodeType="clickEffect">
                                  <p:stCondLst>
                                    <p:cond delay="0"/>
                                  </p:stCondLst>
                                  <p:childTnLst>
                                    <p:set>
                                      <p:cBhvr rctx="PPT">
                                        <p:cTn id="18" dur="indefinite"/>
                                        <p:tgtEl>
                                          <p:spTgt spid="16"/>
                                        </p:tgtEl>
                                        <p:attrNameLst>
                                          <p:attrName>style.opacity</p:attrName>
                                        </p:attrNameLst>
                                      </p:cBhvr>
                                      <p:to>
                                        <p:strVal val="0.5"/>
                                      </p:to>
                                    </p:set>
                                    <p:animEffect filter="image" prLst="opacity: 0.5">
                                      <p:cBhvr rctx="IE">
                                        <p:cTn id="19" dur="indefinite"/>
                                        <p:tgtEl>
                                          <p:spTgt spid="16"/>
                                        </p:tgtEl>
                                      </p:cBhvr>
                                    </p:animEffect>
                                  </p:childTnLst>
                                </p:cTn>
                              </p:par>
                            </p:childTnLst>
                          </p:cTn>
                        </p:par>
                      </p:childTnLst>
                    </p:cTn>
                  </p:par>
                </p:childTnLst>
              </p:cTn>
              <p:nextCondLst>
                <p:cond evt="onClick" delay="0">
                  <p:tgtEl>
                    <p:spTgt spid="16"/>
                  </p:tgtEl>
                </p:cond>
              </p:nextCondLst>
            </p:seq>
            <p:seq concurrent="1" nextAc="seek">
              <p:cTn id="20" restart="whenNotActive" fill="hold" evtFilter="cancelBubble" nodeType="interactiveSeq">
                <p:stCondLst>
                  <p:cond evt="onClick" delay="0">
                    <p:tgtEl>
                      <p:spTgt spid="17"/>
                    </p:tgtEl>
                  </p:cond>
                </p:stCondLst>
                <p:endSync evt="end" delay="0">
                  <p:rtn val="all"/>
                </p:endSync>
                <p:childTnLst>
                  <p:par>
                    <p:cTn id="21" fill="hold">
                      <p:stCondLst>
                        <p:cond delay="0"/>
                      </p:stCondLst>
                      <p:childTnLst>
                        <p:par>
                          <p:cTn id="22" fill="hold">
                            <p:stCondLst>
                              <p:cond delay="0"/>
                            </p:stCondLst>
                            <p:childTnLst>
                              <p:par>
                                <p:cTn id="23" presetID="9" presetClass="emph" presetSubtype="0" grpId="0" nodeType="clickEffect">
                                  <p:stCondLst>
                                    <p:cond delay="0"/>
                                  </p:stCondLst>
                                  <p:childTnLst>
                                    <p:set>
                                      <p:cBhvr rctx="PPT">
                                        <p:cTn id="24" dur="indefinite"/>
                                        <p:tgtEl>
                                          <p:spTgt spid="17"/>
                                        </p:tgtEl>
                                        <p:attrNameLst>
                                          <p:attrName>style.opacity</p:attrName>
                                        </p:attrNameLst>
                                      </p:cBhvr>
                                      <p:to>
                                        <p:strVal val="0.5"/>
                                      </p:to>
                                    </p:set>
                                    <p:animEffect filter="image" prLst="opacity: 0.5">
                                      <p:cBhvr rctx="IE">
                                        <p:cTn id="25" dur="indefinite"/>
                                        <p:tgtEl>
                                          <p:spTgt spid="17"/>
                                        </p:tgtEl>
                                      </p:cBhvr>
                                    </p:animEffect>
                                  </p:childTnLst>
                                </p:cTn>
                              </p:par>
                            </p:childTnLst>
                          </p:cTn>
                        </p:par>
                      </p:childTnLst>
                    </p:cTn>
                  </p:par>
                </p:childTnLst>
              </p:cTn>
              <p:nextCondLst>
                <p:cond evt="onClick" delay="0">
                  <p:tgtEl>
                    <p:spTgt spid="17"/>
                  </p:tgtEl>
                </p:cond>
              </p:nextCondLst>
            </p:seq>
            <p:seq concurrent="1" nextAc="seek">
              <p:cTn id="26" restart="whenNotActive" fill="hold" evtFilter="cancelBubble" nodeType="interactiveSeq">
                <p:stCondLst>
                  <p:cond evt="onClick" delay="0">
                    <p:tgtEl>
                      <p:spTgt spid="6"/>
                    </p:tgtEl>
                  </p:cond>
                </p:stCondLst>
                <p:endSync evt="end" delay="0">
                  <p:rtn val="all"/>
                </p:endSync>
                <p:childTnLst>
                  <p:par>
                    <p:cTn id="27" fill="hold">
                      <p:stCondLst>
                        <p:cond delay="0"/>
                      </p:stCondLst>
                      <p:childTnLst>
                        <p:par>
                          <p:cTn id="28" fill="hold">
                            <p:stCondLst>
                              <p:cond delay="0"/>
                            </p:stCondLst>
                            <p:childTnLst>
                              <p:par>
                                <p:cTn id="29" presetID="9" presetClass="emph" presetSubtype="0" grpId="0" nodeType="clickEffect">
                                  <p:stCondLst>
                                    <p:cond delay="0"/>
                                  </p:stCondLst>
                                  <p:childTnLst>
                                    <p:set>
                                      <p:cBhvr rctx="PPT">
                                        <p:cTn id="30" dur="indefinite"/>
                                        <p:tgtEl>
                                          <p:spTgt spid="6"/>
                                        </p:tgtEl>
                                        <p:attrNameLst>
                                          <p:attrName>style.opacity</p:attrName>
                                        </p:attrNameLst>
                                      </p:cBhvr>
                                      <p:to>
                                        <p:strVal val="0.5"/>
                                      </p:to>
                                    </p:set>
                                    <p:animEffect filter="image" prLst="opacity: 0.5">
                                      <p:cBhvr rctx="IE">
                                        <p:cTn id="31" dur="indefinite"/>
                                        <p:tgtEl>
                                          <p:spTgt spid="6"/>
                                        </p:tgtEl>
                                      </p:cBhvr>
                                    </p:animEffect>
                                  </p:childTnLst>
                                </p:cTn>
                              </p:par>
                            </p:childTnLst>
                          </p:cTn>
                        </p:par>
                      </p:childTnLst>
                    </p:cTn>
                  </p:par>
                </p:childTnLst>
              </p:cTn>
              <p:nextCondLst>
                <p:cond evt="onClick" delay="0">
                  <p:tgtEl>
                    <p:spTgt spid="6"/>
                  </p:tgtEl>
                </p:cond>
              </p:nextCondLst>
            </p:seq>
            <p:seq concurrent="1" nextAc="seek">
              <p:cTn id="32" restart="whenNotActive" fill="hold" evtFilter="cancelBubble" nodeType="interactiveSeq">
                <p:stCondLst>
                  <p:cond evt="onClick" delay="0">
                    <p:tgtEl>
                      <p:spTgt spid="18"/>
                    </p:tgtEl>
                  </p:cond>
                </p:stCondLst>
                <p:endSync evt="end" delay="0">
                  <p:rtn val="all"/>
                </p:endSync>
                <p:childTnLst>
                  <p:par>
                    <p:cTn id="33" fill="hold">
                      <p:stCondLst>
                        <p:cond delay="0"/>
                      </p:stCondLst>
                      <p:childTnLst>
                        <p:par>
                          <p:cTn id="34" fill="hold">
                            <p:stCondLst>
                              <p:cond delay="0"/>
                            </p:stCondLst>
                            <p:childTnLst>
                              <p:par>
                                <p:cTn id="35" presetID="9" presetClass="emph" presetSubtype="0" grpId="0" nodeType="clickEffect">
                                  <p:stCondLst>
                                    <p:cond delay="0"/>
                                  </p:stCondLst>
                                  <p:childTnLst>
                                    <p:set>
                                      <p:cBhvr rctx="PPT">
                                        <p:cTn id="36" dur="indefinite"/>
                                        <p:tgtEl>
                                          <p:spTgt spid="18"/>
                                        </p:tgtEl>
                                        <p:attrNameLst>
                                          <p:attrName>style.opacity</p:attrName>
                                        </p:attrNameLst>
                                      </p:cBhvr>
                                      <p:to>
                                        <p:strVal val="0.5"/>
                                      </p:to>
                                    </p:set>
                                    <p:animEffect filter="image" prLst="opacity: 0.5">
                                      <p:cBhvr rctx="IE">
                                        <p:cTn id="37" dur="indefinite"/>
                                        <p:tgtEl>
                                          <p:spTgt spid="18"/>
                                        </p:tgtEl>
                                      </p:cBhvr>
                                    </p:animEffect>
                                  </p:childTnLst>
                                </p:cTn>
                              </p:par>
                            </p:childTnLst>
                          </p:cTn>
                        </p:par>
                      </p:childTnLst>
                    </p:cTn>
                  </p:par>
                </p:childTnLst>
              </p:cTn>
              <p:nextCondLst>
                <p:cond evt="onClick" delay="0">
                  <p:tgtEl>
                    <p:spTgt spid="18"/>
                  </p:tgtEl>
                </p:cond>
              </p:nextCondLst>
            </p:seq>
          </p:childTnLst>
        </p:cTn>
      </p:par>
    </p:tnLst>
    <p:bldLst>
      <p:bldP spid="3" grpId="0" animBg="1"/>
      <p:bldP spid="6" grpId="0" animBg="1"/>
      <p:bldP spid="14" grpId="0" animBg="1"/>
      <p:bldP spid="18" grpId="0" animBg="1"/>
      <p:bldP spid="16" grpId="0" animBg="1"/>
      <p:bldP spid="17"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199</Words>
  <Application>Microsoft Office PowerPoint</Application>
  <PresentationFormat>Экран (4:3)</PresentationFormat>
  <Paragraphs>12</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Елена</dc:creator>
  <cp:lastModifiedBy>Admin</cp:lastModifiedBy>
  <cp:revision>32</cp:revision>
  <dcterms:created xsi:type="dcterms:W3CDTF">2019-04-30T13:10:08Z</dcterms:created>
  <dcterms:modified xsi:type="dcterms:W3CDTF">2019-10-08T14:55:36Z</dcterms:modified>
</cp:coreProperties>
</file>