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4" r:id="rId7"/>
    <p:sldId id="265" r:id="rId8"/>
    <p:sldId id="263" r:id="rId9"/>
    <p:sldId id="261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507708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52"/>
            <a:ext cx="7929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uk-UA" dirty="0" smtClean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4308475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 smtClean="0"/>
              <a:t>ПІБ доповідача, посада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914"/>
            <a:ext cx="9144000" cy="162405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000969" y="6362644"/>
            <a:ext cx="1007780" cy="365125"/>
          </a:xfrm>
        </p:spPr>
        <p:txBody>
          <a:bodyPr/>
          <a:lstStyle/>
          <a:p>
            <a:fld id="{DDD2E717-E64D-4683-B2AE-691717E8B93C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814" y="6367535"/>
            <a:ext cx="648324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8750" y="6237170"/>
            <a:ext cx="796616" cy="490599"/>
          </a:xfrm>
        </p:spPr>
        <p:txBody>
          <a:bodyPr/>
          <a:lstStyle/>
          <a:p>
            <a:fld id="{C69EE3A9-E78D-4ACA-B99D-02FD3487B589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якую за уваг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880"/>
            <a:ext cx="9144000" cy="1624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97590" y="3220868"/>
            <a:ext cx="6737370" cy="87361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z="4400" b="0" dirty="0" err="1" smtClean="0"/>
              <a:t>Дякую</a:t>
            </a:r>
            <a:r>
              <a:rPr lang="ru-RU" sz="4400" b="0" dirty="0" smtClean="0"/>
              <a:t> за </a:t>
            </a:r>
            <a:r>
              <a:rPr lang="ru-RU" sz="4400" b="0" dirty="0" err="1" smtClean="0"/>
              <a:t>увагу</a:t>
            </a:r>
            <a:r>
              <a:rPr lang="ru-RU" sz="4400" b="0" dirty="0" smtClean="0"/>
              <a:t>!</a:t>
            </a:r>
            <a:endParaRPr lang="uk-UA" sz="4400" b="0" dirty="0"/>
          </a:p>
        </p:txBody>
      </p:sp>
    </p:spTree>
    <p:extLst>
      <p:ext uri="{BB962C8B-B14F-4D97-AF65-F5344CB8AC3E}">
        <p14:creationId xmlns:p14="http://schemas.microsoft.com/office/powerpoint/2010/main" val="374847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70" y="447188"/>
            <a:ext cx="7359230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6" y="2222287"/>
            <a:ext cx="7915931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E717-E64D-4683-B2AE-691717E8B93C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E3A9-E78D-4ACA-B99D-02FD3487B589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6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501" y="2951396"/>
            <a:ext cx="7921064" cy="1468800"/>
          </a:xfrm>
        </p:spPr>
        <p:txBody>
          <a:bodyPr anchor="b"/>
          <a:lstStyle>
            <a:lvl1pPr algn="ctr">
              <a:defRPr sz="4800" b="1" cap="none"/>
            </a:lvl1pPr>
          </a:lstStyle>
          <a:p>
            <a:r>
              <a:rPr lang="uk-UA" dirty="0" smtClean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1" y="5281206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E717-E64D-4683-B2AE-691717E8B93C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E3A9-E78D-4ACA-B99D-02FD3487B589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413"/>
            <a:ext cx="9144000" cy="16240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70" y="447188"/>
            <a:ext cx="7359229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6" y="2222292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4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E717-E64D-4683-B2AE-691717E8B93C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E3A9-E78D-4ACA-B99D-02FD3487B589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70" y="447188"/>
            <a:ext cx="7359230" cy="9704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8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43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4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4" y="2751143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E717-E64D-4683-B2AE-691717E8B93C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E3A9-E78D-4ACA-B99D-02FD3487B589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70" y="447188"/>
            <a:ext cx="7359230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E717-E64D-4683-B2AE-691717E8B93C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E3A9-E78D-4ACA-B99D-02FD3487B58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E717-E64D-4683-B2AE-691717E8B93C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E3A9-E78D-4ACA-B99D-02FD3487B589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4800600"/>
            <a:ext cx="7921064" cy="566738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1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E717-E64D-4683-B2AE-691717E8B93C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E3A9-E78D-4ACA-B99D-02FD3487B58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" y="54000"/>
            <a:ext cx="1070450" cy="1307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Pr>
        <a:gradFill>
          <a:gsLst>
            <a:gs pos="0">
              <a:schemeClr val="bg1">
                <a:tint val="84000"/>
                <a:shade val="90000"/>
                <a:satMod val="120000"/>
                <a:lumMod val="9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8" y="727527"/>
            <a:ext cx="3639741" cy="1617163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8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60" y="6405507"/>
            <a:ext cx="732659" cy="365125"/>
          </a:xfrm>
        </p:spPr>
        <p:txBody>
          <a:bodyPr/>
          <a:lstStyle/>
          <a:p>
            <a:fld id="{DDD2E717-E64D-4683-B2AE-691717E8B93C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405507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6280033"/>
            <a:ext cx="796616" cy="490599"/>
          </a:xfrm>
        </p:spPr>
        <p:txBody>
          <a:bodyPr/>
          <a:lstStyle/>
          <a:p>
            <a:fld id="{C69EE3A9-E78D-4ACA-B99D-02FD3487B589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" y="54000"/>
            <a:ext cx="1070450" cy="1307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4600" y="447188"/>
            <a:ext cx="7291900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4"/>
            <a:ext cx="7922464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814" y="6367535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362644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DD2E717-E64D-4683-B2AE-691717E8B93C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50" y="6237170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9EE3A9-E78D-4ACA-B99D-02FD3487B58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135924" y="6502685"/>
            <a:ext cx="90080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defTabSz="457189" rtl="0" eaLnBrk="1" latinLnBrk="0" hangingPunct="1">
        <a:spcBef>
          <a:spcPct val="0"/>
        </a:spcBef>
        <a:buNone/>
        <a:defRPr sz="4000" b="1" kern="1200">
          <a:solidFill>
            <a:srgbClr val="00222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4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91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video.ru/v/474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achvideo.ru/v/474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Html" TargetMode="External"/><Relationship Id="rId2" Type="http://schemas.openxmlformats.org/officeDocument/2006/relationships/hyperlink" Target="http://uk.wikipedia.org/wiki/JavaScri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Сервіси для роботи в </a:t>
            </a:r>
            <a:r>
              <a:rPr lang="en-US" dirty="0" smtClean="0"/>
              <a:t>Google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500" y="5280847"/>
            <a:ext cx="8477505" cy="100196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Чаяло Олена Іванівна</a:t>
            </a:r>
          </a:p>
          <a:p>
            <a:r>
              <a:rPr lang="uk-UA" dirty="0" smtClean="0"/>
              <a:t>Ульянова Наталія Анатоліївна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95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YouTube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8368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err="1"/>
              <a:t>Створення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аккаунта</a:t>
            </a:r>
          </a:p>
          <a:p>
            <a:pPr fontAlgn="base"/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створити</a:t>
            </a:r>
            <a:r>
              <a:rPr lang="ru-RU" sz="1600" dirty="0"/>
              <a:t> </a:t>
            </a:r>
            <a:r>
              <a:rPr lang="ru-RU" sz="16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власний</a:t>
            </a:r>
            <a:r>
              <a:rPr lang="ru-RU" sz="1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канал </a:t>
            </a:r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YouTube</a:t>
            </a:r>
            <a:r>
              <a:rPr lang="en-US" sz="1600" dirty="0"/>
              <a:t> </a:t>
            </a:r>
            <a:r>
              <a:rPr lang="ru-RU" sz="1600" dirty="0" err="1"/>
              <a:t>потрібен</a:t>
            </a:r>
            <a:r>
              <a:rPr lang="ru-RU" sz="1600" dirty="0"/>
              <a:t> </a:t>
            </a:r>
            <a:r>
              <a:rPr lang="ru-RU" sz="1600" dirty="0" err="1"/>
              <a:t>профіль</a:t>
            </a:r>
            <a:r>
              <a:rPr lang="ru-RU" sz="1600" dirty="0"/>
              <a:t> у </a:t>
            </a:r>
            <a:r>
              <a:rPr lang="en-US" sz="1600" dirty="0"/>
              <a:t>Google,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немає</a:t>
            </a:r>
            <a:r>
              <a:rPr lang="ru-RU" sz="1600" dirty="0"/>
              <a:t> </a:t>
            </a:r>
            <a:r>
              <a:rPr lang="ru-RU" sz="1600" dirty="0" err="1"/>
              <a:t>реєструємося</a:t>
            </a:r>
            <a:r>
              <a:rPr lang="ru-RU" sz="1600" dirty="0"/>
              <a:t> </a:t>
            </a:r>
          </a:p>
          <a:p>
            <a:pPr fontAlgn="base"/>
            <a:r>
              <a:rPr lang="ru-RU" sz="1600" dirty="0" err="1" smtClean="0"/>
              <a:t>Потім:Заповнюємо</a:t>
            </a:r>
            <a:r>
              <a:rPr lang="ru-RU" sz="1600" dirty="0" smtClean="0"/>
              <a:t> </a:t>
            </a:r>
            <a:r>
              <a:rPr lang="ru-RU" sz="1600" dirty="0" err="1" smtClean="0"/>
              <a:t>ім’я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користувача</a:t>
            </a:r>
            <a:r>
              <a:rPr lang="ru-RU" sz="1600" dirty="0" smtClean="0"/>
              <a:t> та </a:t>
            </a:r>
            <a:r>
              <a:rPr lang="ru-RU" sz="1600" dirty="0" err="1" smtClean="0"/>
              <a:t>розділ</a:t>
            </a:r>
            <a:r>
              <a:rPr lang="ru-RU" sz="1600" dirty="0" smtClean="0"/>
              <a:t> «Про канал». </a:t>
            </a:r>
            <a:r>
              <a:rPr lang="ru-RU" sz="1600" dirty="0" err="1" smtClean="0"/>
              <a:t>Ретельно</a:t>
            </a:r>
            <a:r>
              <a:rPr lang="ru-RU" sz="1600" dirty="0" smtClean="0"/>
              <a:t> продумайте </a:t>
            </a:r>
            <a:r>
              <a:rPr lang="ru-RU" sz="1600" dirty="0" err="1" smtClean="0"/>
              <a:t>опис</a:t>
            </a:r>
            <a:r>
              <a:rPr lang="ru-RU" sz="1600" dirty="0" smtClean="0"/>
              <a:t> каналу: </a:t>
            </a:r>
            <a:r>
              <a:rPr lang="ru-RU" sz="1600" dirty="0" err="1" smtClean="0"/>
              <a:t>незважаючи</a:t>
            </a:r>
            <a:r>
              <a:rPr lang="ru-RU" sz="1600" dirty="0" smtClean="0"/>
              <a:t> на те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воно</a:t>
            </a:r>
            <a:r>
              <a:rPr lang="ru-RU" sz="1600" dirty="0" smtClean="0"/>
              <a:t> </a:t>
            </a:r>
            <a:r>
              <a:rPr lang="ru-RU" sz="1600" dirty="0" err="1" smtClean="0"/>
              <a:t>обмежене</a:t>
            </a:r>
            <a:r>
              <a:rPr lang="ru-RU" sz="1600" dirty="0" smtClean="0"/>
              <a:t> 1000 символами, за </a:t>
            </a:r>
            <a:r>
              <a:rPr lang="ru-RU" sz="1600" dirty="0" err="1" smtClean="0"/>
              <a:t>замовчуванням</a:t>
            </a:r>
            <a:r>
              <a:rPr lang="ru-RU" sz="1600" dirty="0" smtClean="0"/>
              <a:t> в </a:t>
            </a:r>
            <a:r>
              <a:rPr lang="ru-RU" sz="1600" dirty="0" err="1" smtClean="0"/>
              <a:t>розділі</a:t>
            </a:r>
            <a:r>
              <a:rPr lang="ru-RU" sz="1600" dirty="0" smtClean="0"/>
              <a:t> «Про канал» </a:t>
            </a:r>
            <a:r>
              <a:rPr lang="ru-RU" sz="1600" dirty="0" err="1" smtClean="0"/>
              <a:t>відображаються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перші</a:t>
            </a:r>
            <a:r>
              <a:rPr lang="ru-RU" sz="1600" dirty="0" smtClean="0"/>
              <a:t> 250, а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видні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при </a:t>
            </a:r>
            <a:r>
              <a:rPr lang="ru-RU" sz="1600" dirty="0" err="1" smtClean="0"/>
              <a:t>натисканні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посилання</a:t>
            </a:r>
            <a:r>
              <a:rPr lang="ru-RU" sz="1600" dirty="0" smtClean="0"/>
              <a:t> “</a:t>
            </a:r>
            <a:r>
              <a:rPr lang="ru-RU" sz="1600" dirty="0" err="1" smtClean="0"/>
              <a:t>Додатково</a:t>
            </a:r>
            <a:r>
              <a:rPr lang="ru-RU" sz="1600" dirty="0" smtClean="0"/>
              <a:t>”.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обов’язково</a:t>
            </a:r>
            <a:r>
              <a:rPr lang="ru-RU" sz="1600" dirty="0" smtClean="0"/>
              <a:t> додайте </a:t>
            </a:r>
            <a:r>
              <a:rPr lang="ru-RU" sz="1600" dirty="0" err="1" smtClean="0"/>
              <a:t>посилання</a:t>
            </a:r>
            <a:r>
              <a:rPr lang="ru-RU" sz="1600" dirty="0" smtClean="0"/>
              <a:t> на сайт та </a:t>
            </a:r>
            <a:r>
              <a:rPr lang="ru-RU" sz="1600" dirty="0" err="1" smtClean="0"/>
              <a:t>профілі</a:t>
            </a:r>
            <a:r>
              <a:rPr lang="ru-RU" sz="1600" dirty="0" smtClean="0"/>
              <a:t> в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соціальних</a:t>
            </a:r>
            <a:r>
              <a:rPr lang="ru-RU" sz="1600" dirty="0" smtClean="0"/>
              <a:t> мережах.</a:t>
            </a:r>
          </a:p>
          <a:p>
            <a:pPr fontAlgn="base"/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070554"/>
            <a:ext cx="8764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err="1"/>
              <a:t>Додаємо</a:t>
            </a:r>
            <a:r>
              <a:rPr lang="ru-RU" sz="1600" b="1" dirty="0"/>
              <a:t> </a:t>
            </a:r>
            <a:r>
              <a:rPr lang="ru-RU" sz="1600" b="1" dirty="0" err="1"/>
              <a:t>аватар</a:t>
            </a:r>
            <a:r>
              <a:rPr lang="ru-RU" sz="1600" b="1" dirty="0"/>
              <a:t> і </a:t>
            </a:r>
            <a:r>
              <a:rPr lang="ru-RU" sz="1600" b="1" dirty="0" err="1"/>
              <a:t>обкладинку</a:t>
            </a:r>
            <a:r>
              <a:rPr lang="ru-RU" sz="1600" b="1" dirty="0"/>
              <a:t>.</a:t>
            </a:r>
            <a:r>
              <a:rPr lang="ru-RU" sz="1600" dirty="0"/>
              <a:t> </a:t>
            </a:r>
            <a:r>
              <a:rPr lang="ru-RU" sz="1600" dirty="0" err="1"/>
              <a:t>Максимальний</a:t>
            </a:r>
            <a:r>
              <a:rPr lang="ru-RU" sz="1600" dirty="0"/>
              <a:t> </a:t>
            </a:r>
            <a:r>
              <a:rPr lang="ru-RU" sz="1600" dirty="0" err="1"/>
              <a:t>розмір</a:t>
            </a:r>
            <a:r>
              <a:rPr lang="ru-RU" sz="1600" dirty="0"/>
              <a:t> фото – 1 Мб. Не </a:t>
            </a:r>
            <a:r>
              <a:rPr lang="ru-RU" sz="1600" dirty="0" err="1"/>
              <a:t>забувайте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повинні</a:t>
            </a:r>
            <a:r>
              <a:rPr lang="ru-RU" sz="1600" dirty="0"/>
              <a:t> </a:t>
            </a:r>
            <a:r>
              <a:rPr lang="ru-RU" sz="1600" dirty="0" err="1"/>
              <a:t>поєднуватися</a:t>
            </a:r>
            <a:r>
              <a:rPr lang="ru-RU" sz="1600" dirty="0"/>
              <a:t> один з одним.</a:t>
            </a:r>
          </a:p>
          <a:p>
            <a:pPr fontAlgn="base"/>
            <a:r>
              <a:rPr lang="ru-RU" sz="1600" b="1" dirty="0" err="1"/>
              <a:t>Прописуємо</a:t>
            </a:r>
            <a:r>
              <a:rPr lang="ru-RU" sz="1600" b="1" dirty="0"/>
              <a:t> теги,</a:t>
            </a:r>
            <a:r>
              <a:rPr lang="ru-RU" sz="1600" dirty="0"/>
              <a:t> за </a:t>
            </a:r>
            <a:r>
              <a:rPr lang="ru-RU" sz="1600" dirty="0" err="1"/>
              <a:t>якими</a:t>
            </a:r>
            <a:r>
              <a:rPr lang="ru-RU" sz="1600" dirty="0"/>
              <a:t> </a:t>
            </a:r>
            <a:r>
              <a:rPr lang="ru-RU" sz="1600" dirty="0" err="1"/>
              <a:t>користувачі</a:t>
            </a:r>
            <a:r>
              <a:rPr lang="ru-RU" sz="1600" dirty="0"/>
              <a:t> </a:t>
            </a:r>
            <a:r>
              <a:rPr lang="ru-RU" sz="1600" dirty="0" err="1"/>
              <a:t>зможуть</a:t>
            </a:r>
            <a:r>
              <a:rPr lang="ru-RU" sz="1600" dirty="0"/>
              <a:t> </a:t>
            </a:r>
            <a:r>
              <a:rPr lang="ru-RU" sz="1600" dirty="0" err="1"/>
              <a:t>знайти</a:t>
            </a:r>
            <a:r>
              <a:rPr lang="ru-RU" sz="1600" dirty="0"/>
              <a:t> канал.</a:t>
            </a:r>
          </a:p>
          <a:p>
            <a:pPr fontAlgn="base"/>
            <a:r>
              <a:rPr lang="ru-RU" sz="1600" b="1" dirty="0"/>
              <a:t>У </a:t>
            </a:r>
            <a:r>
              <a:rPr lang="ru-RU" sz="1600" b="1" dirty="0" err="1"/>
              <a:t>розділі</a:t>
            </a:r>
            <a:r>
              <a:rPr lang="ru-RU" sz="1600" b="1" dirty="0"/>
              <a:t> «Вкладки» </a:t>
            </a:r>
            <a:r>
              <a:rPr lang="ru-RU" sz="1600" b="1" dirty="0" err="1"/>
              <a:t>вибираємо</a:t>
            </a:r>
            <a:r>
              <a:rPr lang="ru-RU" sz="1600" b="1" dirty="0"/>
              <a:t> </a:t>
            </a:r>
            <a:r>
              <a:rPr lang="ru-RU" sz="1600" b="1" dirty="0" err="1"/>
              <a:t>сторінку</a:t>
            </a:r>
            <a:r>
              <a:rPr lang="ru-RU" sz="1600" b="1" dirty="0"/>
              <a:t>, яка буде </a:t>
            </a:r>
            <a:r>
              <a:rPr lang="ru-RU" sz="1600" b="1" dirty="0" err="1"/>
              <a:t>першою</a:t>
            </a:r>
            <a:r>
              <a:rPr lang="ru-RU" sz="1600" b="1" dirty="0"/>
              <a:t> </a:t>
            </a:r>
            <a:r>
              <a:rPr lang="ru-RU" sz="1600" b="1" dirty="0" err="1"/>
              <a:t>відкриватися</a:t>
            </a:r>
            <a:r>
              <a:rPr lang="ru-RU" sz="1600" b="1" dirty="0"/>
              <a:t> у нового </a:t>
            </a:r>
            <a:r>
              <a:rPr lang="ru-RU" sz="1600" b="1" dirty="0" err="1"/>
              <a:t>відвідувача</a:t>
            </a:r>
            <a:r>
              <a:rPr lang="ru-RU" sz="1600" b="1" dirty="0"/>
              <a:t>:</a:t>
            </a:r>
            <a:r>
              <a:rPr lang="ru-RU" sz="1600" dirty="0"/>
              <a:t> «</a:t>
            </a:r>
            <a:r>
              <a:rPr lang="ru-RU" sz="1600" dirty="0" err="1"/>
              <a:t>Цікаві</a:t>
            </a:r>
            <a:r>
              <a:rPr lang="ru-RU" sz="1600" dirty="0"/>
              <a:t>», «</a:t>
            </a:r>
            <a:r>
              <a:rPr lang="ru-RU" sz="1600" dirty="0" err="1"/>
              <a:t>Додані</a:t>
            </a:r>
            <a:r>
              <a:rPr lang="ru-RU" sz="1600" dirty="0"/>
              <a:t>» </a:t>
            </a:r>
            <a:r>
              <a:rPr lang="ru-RU" sz="1600" dirty="0" err="1"/>
              <a:t>або</a:t>
            </a:r>
            <a:r>
              <a:rPr lang="ru-RU" sz="1600" dirty="0"/>
              <a:t> «</a:t>
            </a:r>
            <a:r>
              <a:rPr lang="ru-RU" sz="1600" dirty="0" err="1"/>
              <a:t>Фід</a:t>
            </a:r>
            <a:r>
              <a:rPr lang="ru-RU" sz="1600" dirty="0"/>
              <a:t>». За </a:t>
            </a:r>
            <a:r>
              <a:rPr lang="ru-RU" sz="1600" dirty="0" err="1"/>
              <a:t>замовчуванням</a:t>
            </a:r>
            <a:r>
              <a:rPr lang="ru-RU" sz="1600" dirty="0"/>
              <a:t> </a:t>
            </a:r>
            <a:r>
              <a:rPr lang="ru-RU" sz="1600" dirty="0" err="1"/>
              <a:t>варто</a:t>
            </a:r>
            <a:r>
              <a:rPr lang="ru-RU" sz="1600" dirty="0"/>
              <a:t> «</a:t>
            </a:r>
            <a:r>
              <a:rPr lang="ru-RU" sz="1600" dirty="0" err="1"/>
              <a:t>Фід</a:t>
            </a:r>
            <a:r>
              <a:rPr lang="ru-RU" sz="1600" dirty="0"/>
              <a:t>».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обраний</a:t>
            </a:r>
            <a:r>
              <a:rPr lang="ru-RU" sz="1600" dirty="0"/>
              <a:t> «</a:t>
            </a:r>
            <a:r>
              <a:rPr lang="ru-RU" sz="1600" dirty="0" err="1"/>
              <a:t>Фід</a:t>
            </a:r>
            <a:r>
              <a:rPr lang="ru-RU" sz="1600" dirty="0"/>
              <a:t>», то </a:t>
            </a:r>
            <a:r>
              <a:rPr lang="ru-RU" sz="1600" dirty="0" err="1"/>
              <a:t>варто</a:t>
            </a:r>
            <a:r>
              <a:rPr lang="ru-RU" sz="1600" dirty="0"/>
              <a:t> </a:t>
            </a:r>
            <a:r>
              <a:rPr lang="ru-RU" sz="1600" dirty="0" err="1"/>
              <a:t>відзначити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буде </a:t>
            </a:r>
            <a:r>
              <a:rPr lang="ru-RU" sz="1600" dirty="0" err="1"/>
              <a:t>відображатися</a:t>
            </a:r>
            <a:r>
              <a:rPr lang="ru-RU" sz="1600" dirty="0"/>
              <a:t> на </a:t>
            </a:r>
            <a:r>
              <a:rPr lang="ru-RU" sz="1600" dirty="0" err="1"/>
              <a:t>вашому</a:t>
            </a:r>
            <a:r>
              <a:rPr lang="ru-RU" sz="1600" dirty="0"/>
              <a:t> </a:t>
            </a:r>
            <a:r>
              <a:rPr lang="ru-RU" sz="1600" dirty="0" err="1"/>
              <a:t>каналі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33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82777"/>
            <a:ext cx="2510548" cy="1411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043608" y="23177"/>
            <a:ext cx="58326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err="1"/>
              <a:t>Завантаження</a:t>
            </a:r>
            <a:r>
              <a:rPr lang="ru-RU" sz="1600" b="1" dirty="0"/>
              <a:t> </a:t>
            </a:r>
            <a:r>
              <a:rPr lang="ru-RU" sz="1600" b="1" dirty="0" err="1"/>
              <a:t>відео</a:t>
            </a:r>
            <a:endParaRPr lang="ru-RU" sz="1600" b="1" dirty="0"/>
          </a:p>
          <a:p>
            <a:pPr fontAlgn="base"/>
            <a:r>
              <a:rPr lang="ru-RU" sz="1600" dirty="0"/>
              <a:t>Як </a:t>
            </a:r>
            <a:r>
              <a:rPr lang="ru-RU" sz="1600" dirty="0" err="1"/>
              <a:t>тільки</a:t>
            </a:r>
            <a:r>
              <a:rPr lang="ru-RU" sz="1600" dirty="0"/>
              <a:t> канал </a:t>
            </a:r>
            <a:r>
              <a:rPr lang="ru-RU" sz="1600" dirty="0" err="1"/>
              <a:t>створений</a:t>
            </a:r>
            <a:r>
              <a:rPr lang="ru-RU" sz="1600" dirty="0"/>
              <a:t>, </a:t>
            </a:r>
            <a:r>
              <a:rPr lang="ru-RU" sz="1600" dirty="0" err="1"/>
              <a:t>саме</a:t>
            </a:r>
            <a:r>
              <a:rPr lang="ru-RU" sz="1600" dirty="0"/>
              <a:t> час </a:t>
            </a:r>
            <a:r>
              <a:rPr lang="ru-RU" sz="1600" dirty="0" err="1"/>
              <a:t>почати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наповнювати</a:t>
            </a:r>
            <a:r>
              <a:rPr lang="ru-RU" sz="1600" dirty="0"/>
              <a:t> контентом.  </a:t>
            </a:r>
            <a:r>
              <a:rPr lang="ru-RU" sz="1600" dirty="0" err="1"/>
              <a:t>Клікнувши</a:t>
            </a:r>
            <a:r>
              <a:rPr lang="ru-RU" sz="1600" dirty="0"/>
              <a:t> на кнопку </a:t>
            </a:r>
            <a:r>
              <a:rPr lang="ru-RU" sz="1600" u="sng" dirty="0">
                <a:hlinkClick r:id="rId3"/>
              </a:rPr>
              <a:t>«</a:t>
            </a:r>
            <a:r>
              <a:rPr lang="ru-RU" sz="1600" b="1" u="sng" dirty="0" err="1">
                <a:hlinkClick r:id="rId3"/>
              </a:rPr>
              <a:t>Додати</a:t>
            </a:r>
            <a:r>
              <a:rPr lang="ru-RU" sz="1600" b="1" u="sng" dirty="0">
                <a:hlinkClick r:id="rId3"/>
              </a:rPr>
              <a:t> </a:t>
            </a:r>
            <a:r>
              <a:rPr lang="ru-RU" sz="1600" b="1" u="sng" dirty="0" err="1">
                <a:hlinkClick r:id="rId3"/>
              </a:rPr>
              <a:t>відео</a:t>
            </a:r>
            <a:r>
              <a:rPr lang="ru-RU" sz="1600" b="1" u="sng" dirty="0">
                <a:hlinkClick r:id="rId3"/>
              </a:rPr>
              <a:t>»</a:t>
            </a:r>
            <a:r>
              <a:rPr lang="ru-RU" sz="1600" dirty="0"/>
              <a:t> </a:t>
            </a:r>
            <a:r>
              <a:rPr lang="ru-RU" sz="1600" dirty="0" err="1"/>
              <a:t>можна</a:t>
            </a:r>
            <a:r>
              <a:rPr lang="ru-RU" sz="1600" dirty="0"/>
              <a:t>:</a:t>
            </a:r>
          </a:p>
          <a:p>
            <a:pPr fontAlgn="base"/>
            <a:r>
              <a:rPr lang="ru-RU" sz="1600" dirty="0" err="1"/>
              <a:t>Завантажити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існуючий</a:t>
            </a:r>
            <a:r>
              <a:rPr lang="ru-RU" sz="1600" dirty="0"/>
              <a:t> </a:t>
            </a:r>
            <a:r>
              <a:rPr lang="ru-RU" sz="1600" dirty="0" err="1"/>
              <a:t>відеоролик</a:t>
            </a:r>
            <a:r>
              <a:rPr lang="ru-RU" sz="1600" dirty="0"/>
              <a:t>;</a:t>
            </a:r>
          </a:p>
          <a:p>
            <a:pPr fontAlgn="base"/>
            <a:r>
              <a:rPr lang="ru-RU" sz="1600" dirty="0" err="1"/>
              <a:t>Створити</a:t>
            </a:r>
            <a:r>
              <a:rPr lang="ru-RU" sz="1600" dirty="0"/>
              <a:t> </a:t>
            </a:r>
            <a:r>
              <a:rPr lang="ru-RU" sz="1600" dirty="0" err="1"/>
              <a:t>відеозапис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веб-</a:t>
            </a:r>
            <a:r>
              <a:rPr lang="ru-RU" sz="1600" dirty="0" err="1"/>
              <a:t>камери</a:t>
            </a:r>
            <a:r>
              <a:rPr lang="ru-RU" sz="1600" dirty="0"/>
              <a:t>;</a:t>
            </a:r>
          </a:p>
          <a:p>
            <a:pPr fontAlgn="base"/>
            <a:r>
              <a:rPr lang="ru-RU" sz="1600" dirty="0" err="1"/>
              <a:t>Створити</a:t>
            </a:r>
            <a:r>
              <a:rPr lang="ru-RU" sz="1600" dirty="0"/>
              <a:t> </a:t>
            </a:r>
            <a:r>
              <a:rPr lang="ru-RU" sz="1600" dirty="0" err="1"/>
              <a:t>відеоролик</a:t>
            </a:r>
            <a:r>
              <a:rPr lang="ru-RU" sz="1600" dirty="0"/>
              <a:t> з картинок і фото;</a:t>
            </a:r>
          </a:p>
          <a:p>
            <a:pPr fontAlgn="base"/>
            <a:r>
              <a:rPr lang="ru-RU" sz="1600" dirty="0" err="1"/>
              <a:t>Транслювати</a:t>
            </a:r>
            <a:r>
              <a:rPr lang="ru-RU" sz="1600" dirty="0"/>
              <a:t> </a:t>
            </a:r>
            <a:r>
              <a:rPr lang="ru-RU" sz="1600" dirty="0" err="1"/>
              <a:t>Відеозустріч</a:t>
            </a:r>
            <a:r>
              <a:rPr lang="ru-RU" sz="1600" dirty="0"/>
              <a:t> в </a:t>
            </a:r>
            <a:r>
              <a:rPr lang="en-US" sz="1600" dirty="0"/>
              <a:t>Google+.</a:t>
            </a:r>
          </a:p>
          <a:p>
            <a:pPr fontAlgn="base"/>
            <a:r>
              <a:rPr lang="ru-RU" sz="1600" dirty="0" err="1"/>
              <a:t>Стандартний</a:t>
            </a:r>
            <a:r>
              <a:rPr lang="ru-RU" sz="1600" dirty="0"/>
              <a:t> </a:t>
            </a:r>
            <a:r>
              <a:rPr lang="en-US" sz="1600" dirty="0"/>
              <a:t>YouTube-</a:t>
            </a:r>
            <a:r>
              <a:rPr lang="ru-RU" sz="1600" dirty="0"/>
              <a:t>аккаунт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завантажувати</a:t>
            </a:r>
            <a:r>
              <a:rPr lang="ru-RU" sz="1600" dirty="0"/>
              <a:t> </a:t>
            </a:r>
            <a:r>
              <a:rPr lang="ru-RU" sz="1600" dirty="0" err="1"/>
              <a:t>відео</a:t>
            </a:r>
            <a:r>
              <a:rPr lang="ru-RU" sz="1600" dirty="0"/>
              <a:t> </a:t>
            </a:r>
            <a:r>
              <a:rPr lang="ru-RU" sz="1600" dirty="0" err="1"/>
              <a:t>довжиною</a:t>
            </a:r>
            <a:r>
              <a:rPr lang="ru-RU" sz="1600" dirty="0"/>
              <a:t> до 15 </a:t>
            </a:r>
            <a:r>
              <a:rPr lang="ru-RU" sz="1600" dirty="0" err="1"/>
              <a:t>хвилин</a:t>
            </a:r>
            <a:r>
              <a:rPr lang="ru-RU" sz="1600" dirty="0"/>
              <a:t>. </a:t>
            </a:r>
            <a:r>
              <a:rPr lang="ru-RU" sz="1600" dirty="0" err="1"/>
              <a:t>Однак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з </a:t>
            </a:r>
            <a:r>
              <a:rPr lang="ru-RU" sz="1600" dirty="0" err="1"/>
              <a:t>легкістю</a:t>
            </a:r>
            <a:r>
              <a:rPr lang="ru-RU" sz="1600" dirty="0"/>
              <a:t> </a:t>
            </a:r>
            <a:r>
              <a:rPr lang="ru-RU" sz="1600" dirty="0" err="1"/>
              <a:t>зробити</a:t>
            </a:r>
            <a:r>
              <a:rPr lang="ru-RU" sz="1600" dirty="0"/>
              <a:t> запит на </a:t>
            </a:r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ліміту</a:t>
            </a:r>
            <a:r>
              <a:rPr lang="ru-RU" sz="1600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341" y="2908417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/>
              <a:t>Як </a:t>
            </a:r>
            <a:r>
              <a:rPr lang="ru-RU" sz="1600" b="1" dirty="0" err="1"/>
              <a:t>тільки</a:t>
            </a:r>
            <a:r>
              <a:rPr lang="ru-RU" sz="1600" b="1" dirty="0"/>
              <a:t> </a:t>
            </a:r>
            <a:r>
              <a:rPr lang="ru-RU" sz="1600" b="1" dirty="0" err="1"/>
              <a:t>відео</a:t>
            </a:r>
            <a:r>
              <a:rPr lang="ru-RU" sz="1600" b="1" dirty="0"/>
              <a:t> </a:t>
            </a:r>
            <a:r>
              <a:rPr lang="ru-RU" sz="1600" b="1" dirty="0" err="1"/>
              <a:t>завантажене</a:t>
            </a:r>
            <a:r>
              <a:rPr lang="ru-RU" sz="1600" b="1" dirty="0"/>
              <a:t>, </a:t>
            </a:r>
            <a:r>
              <a:rPr lang="ru-RU" sz="1600" b="1" dirty="0" err="1"/>
              <a:t>необхідно</a:t>
            </a:r>
            <a:r>
              <a:rPr lang="ru-RU" sz="1600" b="1" dirty="0"/>
              <a:t> </a:t>
            </a:r>
            <a:r>
              <a:rPr lang="ru-RU" sz="1600" b="1" dirty="0" err="1"/>
              <a:t>додати</a:t>
            </a:r>
            <a:r>
              <a:rPr lang="ru-RU" sz="1600" b="1" dirty="0"/>
              <a:t> </a:t>
            </a:r>
            <a:r>
              <a:rPr lang="ru-RU" sz="1600" b="1" dirty="0" err="1"/>
              <a:t>інформацію</a:t>
            </a:r>
            <a:r>
              <a:rPr lang="ru-RU" sz="1600" b="1" dirty="0"/>
              <a:t> про </a:t>
            </a:r>
            <a:r>
              <a:rPr lang="ru-RU" sz="1600" b="1" dirty="0" err="1"/>
              <a:t>нього</a:t>
            </a:r>
            <a:r>
              <a:rPr lang="ru-RU" sz="1600" b="1" dirty="0"/>
              <a:t> – </a:t>
            </a:r>
            <a:r>
              <a:rPr lang="ru-RU" sz="1600" b="1" dirty="0" err="1"/>
              <a:t>прописати</a:t>
            </a:r>
            <a:r>
              <a:rPr lang="ru-RU" sz="1600" b="1" dirty="0"/>
              <a:t> заголовок, </a:t>
            </a:r>
            <a:r>
              <a:rPr lang="ru-RU" sz="1600" b="1" dirty="0" err="1"/>
              <a:t>зміст</a:t>
            </a:r>
            <a:r>
              <a:rPr lang="ru-RU" sz="1600" b="1" dirty="0"/>
              <a:t>, теги.</a:t>
            </a:r>
            <a:r>
              <a:rPr lang="ru-RU" sz="1600" dirty="0"/>
              <a:t> Не </a:t>
            </a:r>
            <a:r>
              <a:rPr lang="ru-RU" sz="1600" dirty="0" err="1"/>
              <a:t>забувайте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заголовок повинен бути </a:t>
            </a:r>
            <a:r>
              <a:rPr lang="ru-RU" sz="1600" dirty="0" err="1"/>
              <a:t>цікавим</a:t>
            </a:r>
            <a:r>
              <a:rPr lang="ru-RU" sz="1600" dirty="0"/>
              <a:t> і </a:t>
            </a:r>
            <a:r>
              <a:rPr lang="ru-RU" sz="1600" dirty="0" err="1"/>
              <a:t>привабливим</a:t>
            </a:r>
            <a:r>
              <a:rPr lang="ru-RU" sz="1600" dirty="0"/>
              <a:t> для </a:t>
            </a:r>
            <a:r>
              <a:rPr lang="ru-RU" sz="1600" dirty="0" err="1"/>
              <a:t>користувачів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по </a:t>
            </a:r>
            <a:r>
              <a:rPr lang="ru-RU" sz="1600" dirty="0" err="1"/>
              <a:t>можливості</a:t>
            </a:r>
            <a:r>
              <a:rPr lang="ru-RU" sz="1600" dirty="0"/>
              <a:t> </a:t>
            </a:r>
            <a:r>
              <a:rPr lang="ru-RU" sz="1600" dirty="0" err="1"/>
              <a:t>містити</a:t>
            </a:r>
            <a:r>
              <a:rPr lang="ru-RU" sz="1600" dirty="0"/>
              <a:t> </a:t>
            </a:r>
            <a:r>
              <a:rPr lang="ru-RU" sz="1600" dirty="0" err="1"/>
              <a:t>ключові</a:t>
            </a:r>
            <a:r>
              <a:rPr lang="ru-RU" sz="1600" dirty="0"/>
              <a:t> слова.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виберіть</a:t>
            </a:r>
            <a:r>
              <a:rPr lang="ru-RU" sz="1600" dirty="0"/>
              <a:t> для </a:t>
            </a:r>
            <a:r>
              <a:rPr lang="ru-RU" sz="1600" dirty="0" err="1"/>
              <a:t>відео</a:t>
            </a:r>
            <a:r>
              <a:rPr lang="ru-RU" sz="1600" dirty="0"/>
              <a:t>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релевантну</a:t>
            </a:r>
            <a:r>
              <a:rPr lang="ru-RU" sz="1600" dirty="0"/>
              <a:t> </a:t>
            </a:r>
            <a:r>
              <a:rPr lang="ru-RU" sz="1600" dirty="0" err="1"/>
              <a:t>категорію</a:t>
            </a:r>
            <a:r>
              <a:rPr lang="ru-RU" sz="1600" dirty="0"/>
              <a:t>. </a:t>
            </a:r>
            <a:r>
              <a:rPr lang="ru-RU" sz="1600" dirty="0" err="1"/>
              <a:t>Пам’ятайте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чим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 про ролик </a:t>
            </a:r>
            <a:r>
              <a:rPr lang="ru-RU" sz="1600" dirty="0" err="1"/>
              <a:t>надано</a:t>
            </a:r>
            <a:r>
              <a:rPr lang="ru-RU" sz="1600" dirty="0"/>
              <a:t>, </a:t>
            </a:r>
            <a:r>
              <a:rPr lang="ru-RU" sz="1600" dirty="0" err="1"/>
              <a:t>тим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зрозумілі</a:t>
            </a:r>
            <a:r>
              <a:rPr lang="ru-RU" sz="1600" dirty="0"/>
              <a:t> </a:t>
            </a:r>
            <a:r>
              <a:rPr lang="ru-RU" sz="1600" dirty="0" err="1"/>
              <a:t>наміри</a:t>
            </a:r>
            <a:r>
              <a:rPr lang="ru-RU" sz="1600" dirty="0"/>
              <a:t> автора модераторам </a:t>
            </a:r>
            <a:r>
              <a:rPr lang="en-US" sz="1600" dirty="0"/>
              <a:t>YouTube, </a:t>
            </a:r>
            <a:r>
              <a:rPr lang="ru-RU" sz="1600" dirty="0"/>
              <a:t>і </a:t>
            </a:r>
            <a:r>
              <a:rPr lang="ru-RU" sz="1600" dirty="0" err="1"/>
              <a:t>тим</a:t>
            </a:r>
            <a:r>
              <a:rPr lang="ru-RU" sz="1600" dirty="0"/>
              <a:t> </a:t>
            </a:r>
            <a:r>
              <a:rPr lang="ru-RU" sz="1600" dirty="0" err="1"/>
              <a:t>менше</a:t>
            </a:r>
            <a:r>
              <a:rPr lang="ru-RU" sz="1600" dirty="0"/>
              <a:t> у ролика </a:t>
            </a:r>
            <a:r>
              <a:rPr lang="ru-RU" sz="1600" dirty="0" err="1"/>
              <a:t>шансів</a:t>
            </a:r>
            <a:r>
              <a:rPr lang="ru-RU" sz="1600" dirty="0"/>
              <a:t> бути </a:t>
            </a:r>
            <a:r>
              <a:rPr lang="ru-RU" sz="1600" dirty="0" err="1"/>
              <a:t>видаленим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13006"/>
            <a:ext cx="86582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 </a:t>
            </a:r>
            <a:r>
              <a:rPr lang="ru-RU" sz="1600" dirty="0" err="1"/>
              <a:t>налаштуваннях</a:t>
            </a:r>
            <a:r>
              <a:rPr lang="ru-RU" sz="1600" dirty="0"/>
              <a:t> </a:t>
            </a:r>
            <a:r>
              <a:rPr lang="ru-RU" sz="1600" dirty="0" err="1"/>
              <a:t>приватності</a:t>
            </a:r>
            <a:r>
              <a:rPr lang="ru-RU" sz="1600" dirty="0"/>
              <a:t> </a:t>
            </a:r>
            <a:r>
              <a:rPr lang="ru-RU" sz="1600" dirty="0" err="1"/>
              <a:t>позначте</a:t>
            </a:r>
            <a:r>
              <a:rPr lang="ru-RU" sz="1600" dirty="0"/>
              <a:t> </a:t>
            </a:r>
            <a:r>
              <a:rPr lang="ru-RU" sz="1600" dirty="0" err="1"/>
              <a:t>рівень</a:t>
            </a:r>
            <a:r>
              <a:rPr lang="ru-RU" sz="1600" dirty="0"/>
              <a:t> доступу до </a:t>
            </a:r>
            <a:r>
              <a:rPr lang="ru-RU" sz="1600" dirty="0" err="1"/>
              <a:t>відео</a:t>
            </a:r>
            <a:r>
              <a:rPr lang="ru-RU" sz="1600" dirty="0"/>
              <a:t>: </a:t>
            </a:r>
            <a:r>
              <a:rPr lang="ru-RU" sz="1600" dirty="0" err="1"/>
              <a:t>публічне</a:t>
            </a:r>
            <a:r>
              <a:rPr lang="ru-RU" sz="1600" dirty="0"/>
              <a:t>, </a:t>
            </a:r>
            <a:r>
              <a:rPr lang="ru-RU" sz="1600" dirty="0" err="1"/>
              <a:t>приватне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доступ за </a:t>
            </a:r>
            <a:r>
              <a:rPr lang="ru-RU" sz="1600" dirty="0" err="1"/>
              <a:t>посиланням</a:t>
            </a:r>
            <a:r>
              <a:rPr lang="ru-RU" sz="1600" dirty="0"/>
              <a:t>. На канал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завантажити</a:t>
            </a:r>
            <a:r>
              <a:rPr lang="ru-RU" sz="1600" dirty="0"/>
              <a:t> </a:t>
            </a:r>
            <a:r>
              <a:rPr lang="ru-RU" sz="1600" dirty="0" err="1"/>
              <a:t>ексклюзивні</a:t>
            </a:r>
            <a:r>
              <a:rPr lang="ru-RU" sz="1600" dirty="0"/>
              <a:t> ролики і </a:t>
            </a:r>
            <a:r>
              <a:rPr lang="ru-RU" sz="1600" dirty="0" err="1"/>
              <a:t>закрити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загального</a:t>
            </a:r>
            <a:r>
              <a:rPr lang="ru-RU" sz="1600" dirty="0"/>
              <a:t> перегляду </a:t>
            </a:r>
            <a:r>
              <a:rPr lang="ru-RU" sz="1600" dirty="0" err="1"/>
              <a:t>налаштуваннями</a:t>
            </a:r>
            <a:r>
              <a:rPr lang="ru-RU" sz="1600" dirty="0"/>
              <a:t> </a:t>
            </a:r>
            <a:r>
              <a:rPr lang="ru-RU" sz="1600" dirty="0" err="1"/>
              <a:t>приватності</a:t>
            </a:r>
            <a:r>
              <a:rPr lang="ru-RU" sz="1600" dirty="0"/>
              <a:t>. </a:t>
            </a:r>
            <a:r>
              <a:rPr lang="ru-RU" sz="1600" dirty="0" err="1"/>
              <a:t>Запропонувавши</a:t>
            </a:r>
            <a:r>
              <a:rPr lang="ru-RU" sz="1600" dirty="0"/>
              <a:t> </a:t>
            </a:r>
            <a:r>
              <a:rPr lang="ru-RU" sz="1600" dirty="0" err="1"/>
              <a:t>обмеженому</a:t>
            </a:r>
            <a:r>
              <a:rPr lang="ru-RU" sz="1600" dirty="0"/>
              <a:t> числу </a:t>
            </a:r>
            <a:r>
              <a:rPr lang="ru-RU" sz="1600" dirty="0" err="1"/>
              <a:t>користувачів</a:t>
            </a:r>
            <a:r>
              <a:rPr lang="ru-RU" sz="1600" dirty="0"/>
              <a:t> </a:t>
            </a:r>
            <a:r>
              <a:rPr lang="ru-RU" sz="1600" dirty="0" err="1"/>
              <a:t>посилання</a:t>
            </a:r>
            <a:r>
              <a:rPr lang="ru-RU" sz="1600" dirty="0"/>
              <a:t> на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відео</a:t>
            </a:r>
            <a:r>
              <a:rPr lang="ru-RU" sz="1600" dirty="0"/>
              <a:t>,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створити</a:t>
            </a:r>
            <a:r>
              <a:rPr lang="ru-RU" sz="1600" dirty="0"/>
              <a:t> у них </a:t>
            </a:r>
            <a:r>
              <a:rPr lang="ru-RU" sz="1600" dirty="0" err="1"/>
              <a:t>відчуття</a:t>
            </a:r>
            <a:r>
              <a:rPr lang="ru-RU" sz="1600" dirty="0"/>
              <a:t> </a:t>
            </a:r>
            <a:r>
              <a:rPr lang="ru-RU" sz="1600" dirty="0" err="1"/>
              <a:t>унікальності</a:t>
            </a:r>
            <a:r>
              <a:rPr lang="ru-RU" sz="1600" dirty="0"/>
              <a:t> і </a:t>
            </a:r>
            <a:r>
              <a:rPr lang="ru-RU" sz="1600" dirty="0" err="1"/>
              <a:t>вплинути</a:t>
            </a:r>
            <a:r>
              <a:rPr lang="ru-RU" sz="1600" dirty="0"/>
              <a:t> на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лояльність</a:t>
            </a:r>
            <a:r>
              <a:rPr lang="ru-RU" sz="1600" dirty="0"/>
              <a:t>. 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створити</a:t>
            </a:r>
            <a:r>
              <a:rPr lang="ru-RU" sz="1600" dirty="0"/>
              <a:t> 10 – </a:t>
            </a:r>
            <a:r>
              <a:rPr lang="ru-RU" sz="1600" dirty="0" err="1"/>
              <a:t>хвилинний</a:t>
            </a:r>
            <a:r>
              <a:rPr lang="ru-RU" sz="1600" dirty="0"/>
              <a:t> </a:t>
            </a:r>
            <a:r>
              <a:rPr lang="ru-RU" sz="1600" dirty="0" err="1"/>
              <a:t>навчальний</a:t>
            </a:r>
            <a:r>
              <a:rPr lang="ru-RU" sz="1600" dirty="0"/>
              <a:t> ролик (не </a:t>
            </a:r>
            <a:r>
              <a:rPr lang="ru-RU" sz="1600" dirty="0" err="1"/>
              <a:t>забувайте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повинен бути </a:t>
            </a:r>
            <a:r>
              <a:rPr lang="ru-RU" sz="1600" dirty="0" err="1"/>
              <a:t>корисним</a:t>
            </a:r>
            <a:r>
              <a:rPr lang="ru-RU" sz="1600" dirty="0"/>
              <a:t> і </a:t>
            </a:r>
            <a:r>
              <a:rPr lang="ru-RU" sz="1600" dirty="0" err="1"/>
              <a:t>цікавим</a:t>
            </a:r>
            <a:r>
              <a:rPr lang="ru-RU" sz="1600" dirty="0"/>
              <a:t>) , в </a:t>
            </a:r>
            <a:r>
              <a:rPr lang="ru-RU" sz="1600" dirty="0" err="1"/>
              <a:t>кінці</a:t>
            </a:r>
            <a:r>
              <a:rPr lang="ru-RU" sz="1600" dirty="0"/>
              <a:t>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помістити</a:t>
            </a:r>
            <a:r>
              <a:rPr lang="ru-RU" sz="1600" dirty="0"/>
              <a:t> </a:t>
            </a:r>
            <a:r>
              <a:rPr lang="ru-RU" sz="1600" dirty="0" err="1"/>
              <a:t>наступний</a:t>
            </a:r>
            <a:r>
              <a:rPr lang="ru-RU" sz="1600" dirty="0"/>
              <a:t> </a:t>
            </a:r>
            <a:r>
              <a:rPr lang="ru-RU" sz="1600" dirty="0" err="1"/>
              <a:t>заклик</a:t>
            </a:r>
            <a:r>
              <a:rPr lang="ru-RU" sz="1600" dirty="0"/>
              <a:t> до </a:t>
            </a:r>
            <a:r>
              <a:rPr lang="ru-RU" sz="1600" dirty="0" err="1"/>
              <a:t>дії</a:t>
            </a:r>
            <a:r>
              <a:rPr lang="ru-RU" sz="1600" dirty="0"/>
              <a:t> «</a:t>
            </a:r>
            <a:r>
              <a:rPr lang="ru-RU" sz="1600" u="sng" dirty="0" err="1">
                <a:hlinkClick r:id="rId4"/>
              </a:rPr>
              <a:t>Підпишись</a:t>
            </a:r>
            <a:r>
              <a:rPr lang="ru-RU" sz="1600" u="sng" dirty="0">
                <a:hlinkClick r:id="rId4"/>
              </a:rPr>
              <a:t> на наш канал</a:t>
            </a:r>
            <a:r>
              <a:rPr lang="ru-RU" sz="1600" dirty="0"/>
              <a:t> 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сторінку</a:t>
            </a:r>
            <a:r>
              <a:rPr lang="ru-RU" sz="1600" dirty="0"/>
              <a:t> в </a:t>
            </a:r>
            <a:r>
              <a:rPr lang="ru-RU" sz="1600" dirty="0" err="1"/>
              <a:t>Facebook</a:t>
            </a:r>
            <a:r>
              <a:rPr lang="ru-RU" sz="1600" dirty="0"/>
              <a:t> і </a:t>
            </a:r>
            <a:r>
              <a:rPr lang="ru-RU" sz="1600" dirty="0" err="1"/>
              <a:t>отримай</a:t>
            </a:r>
            <a:r>
              <a:rPr lang="ru-RU" sz="1600" dirty="0"/>
              <a:t> доступ до </a:t>
            </a:r>
            <a:r>
              <a:rPr lang="ru-RU" sz="1600" dirty="0" err="1"/>
              <a:t>повної</a:t>
            </a:r>
            <a:r>
              <a:rPr lang="ru-RU" sz="1600" dirty="0"/>
              <a:t> </a:t>
            </a:r>
            <a:r>
              <a:rPr lang="ru-RU" sz="1600" dirty="0" err="1"/>
              <a:t>версії</a:t>
            </a:r>
            <a:r>
              <a:rPr lang="ru-RU" sz="1600" dirty="0"/>
              <a:t> ролика».</a:t>
            </a:r>
          </a:p>
        </p:txBody>
      </p:sp>
    </p:spTree>
    <p:extLst>
      <p:ext uri="{BB962C8B-B14F-4D97-AF65-F5344CB8AC3E}">
        <p14:creationId xmlns:p14="http://schemas.microsoft.com/office/powerpoint/2010/main" val="245966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</a:t>
            </a:r>
            <a:r>
              <a:rPr lang="uk-UA" dirty="0"/>
              <a:t>з</a:t>
            </a:r>
            <a:r>
              <a:rPr lang="uk-UA" dirty="0" smtClean="0"/>
              <a:t>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37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/>
                <a:ea typeface="Times New Roman"/>
              </a:rPr>
              <a:t>Gmail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20888"/>
            <a:ext cx="8208912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(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від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Google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Mail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вимовляється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джі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-мейл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або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гмейл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)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безкоштовна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послуга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електронної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пошти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від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американської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компанії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Google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Надає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доступ до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поштових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скриньок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через веб-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інтерфейс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і за протоколами POP3, SMTP та IMAP. Веб-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інтерфейс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Gmail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цілком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побудований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на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браузерній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мові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програмування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u="sng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2"/>
              </a:rPr>
              <a:t>JavaScript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Можливо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також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переключитися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на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інтерфейс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побудований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лише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на 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3"/>
              </a:rPr>
              <a:t>HTML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—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стандартній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мові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розмітки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веб-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сторінок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яку «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розуміють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» практично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всі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браузери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  <a:endParaRPr lang="ru-RU" sz="1600" dirty="0" smtClean="0">
              <a:effectLst/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 	</a:t>
            </a:r>
            <a:endParaRPr lang="ru-RU" sz="1600" dirty="0">
              <a:effectLst/>
              <a:latin typeface="Times New Roman"/>
              <a:ea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4049749" cy="227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9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90" y="97666"/>
            <a:ext cx="7623900" cy="46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16" y="4699378"/>
            <a:ext cx="3503901" cy="1969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6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та </a:t>
            </a:r>
            <a:r>
              <a:rPr lang="ru-RU" dirty="0" err="1"/>
              <a:t>співпраці</a:t>
            </a:r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4" y="2420888"/>
            <a:ext cx="8523534" cy="354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98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4246"/>
            <a:ext cx="7703918" cy="1368530"/>
          </a:xfrm>
        </p:spPr>
        <p:txBody>
          <a:bodyPr/>
          <a:lstStyle/>
          <a:p>
            <a:r>
              <a:rPr lang="en-US" dirty="0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34" y="3212976"/>
            <a:ext cx="3188681" cy="1792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8" name="Прямоугольник 17"/>
          <p:cNvSpPr/>
          <p:nvPr/>
        </p:nvSpPr>
        <p:spPr>
          <a:xfrm>
            <a:off x="88490" y="2123768"/>
            <a:ext cx="8875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–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текстовий</a:t>
            </a:r>
            <a:r>
              <a:rPr lang="ru-RU" sz="1600" dirty="0" smtClean="0"/>
              <a:t> редактор. З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допомогою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endParaRPr lang="ru-RU" sz="1600" dirty="0" smtClean="0"/>
          </a:p>
          <a:p>
            <a:r>
              <a:rPr lang="ru-RU" sz="1600" dirty="0" smtClean="0"/>
              <a:t>прямо в </a:t>
            </a:r>
            <a:r>
              <a:rPr lang="ru-RU" sz="1600" dirty="0" err="1" smtClean="0"/>
              <a:t>Інтернеті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створювати</a:t>
            </a:r>
            <a:r>
              <a:rPr lang="ru-RU" sz="1600" dirty="0" smtClean="0"/>
              <a:t>, </a:t>
            </a:r>
            <a:r>
              <a:rPr lang="ru-RU" sz="1600" dirty="0" err="1" smtClean="0"/>
              <a:t>редагувати</a:t>
            </a:r>
            <a:r>
              <a:rPr lang="ru-RU" sz="1600" dirty="0" smtClean="0"/>
              <a:t> і </a:t>
            </a:r>
            <a:r>
              <a:rPr lang="ru-RU" sz="1600" dirty="0" err="1" smtClean="0"/>
              <a:t>форматувати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документи</a:t>
            </a:r>
            <a:r>
              <a:rPr lang="ru-RU" sz="1600" dirty="0" smtClean="0"/>
              <a:t> разом з</a:t>
            </a:r>
          </a:p>
          <a:p>
            <a:r>
              <a:rPr lang="ru-RU" sz="1600" dirty="0" err="1" smtClean="0"/>
              <a:t>іншими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користувачами</a:t>
            </a:r>
            <a:r>
              <a:rPr lang="ru-RU" sz="1600" dirty="0" smtClean="0"/>
              <a:t> в </a:t>
            </a:r>
            <a:r>
              <a:rPr lang="ru-RU" sz="1600" dirty="0" err="1" smtClean="0"/>
              <a:t>режимі</a:t>
            </a:r>
            <a:r>
              <a:rPr lang="ru-RU" sz="1600" dirty="0" smtClean="0"/>
              <a:t> реального часу.</a:t>
            </a:r>
          </a:p>
          <a:p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зробити</a:t>
            </a:r>
            <a:r>
              <a:rPr lang="ru-RU" sz="1600" dirty="0" smtClean="0"/>
              <a:t> в </a:t>
            </a:r>
            <a:r>
              <a:rPr lang="en-US" sz="1600" dirty="0" smtClean="0"/>
              <a:t>Google </a:t>
            </a:r>
            <a:r>
              <a:rPr lang="ru-RU" sz="1600" dirty="0" smtClean="0"/>
              <a:t>Документах:</a:t>
            </a:r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Завантажити</a:t>
            </a:r>
            <a:r>
              <a:rPr lang="ru-RU" sz="1600" dirty="0" smtClean="0"/>
              <a:t> документ </a:t>
            </a:r>
            <a:r>
              <a:rPr lang="en-US" sz="1600" dirty="0" smtClean="0"/>
              <a:t>Word </a:t>
            </a:r>
            <a:r>
              <a:rPr lang="ru-RU" sz="1600" dirty="0" smtClean="0"/>
              <a:t>і </a:t>
            </a:r>
            <a:r>
              <a:rPr lang="ru-RU" sz="1600" dirty="0" err="1" smtClean="0"/>
              <a:t>перетворити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в документ</a:t>
            </a:r>
          </a:p>
          <a:p>
            <a:r>
              <a:rPr lang="en-US" sz="1600" dirty="0" smtClean="0"/>
              <a:t>Google.</a:t>
            </a:r>
          </a:p>
          <a:p>
            <a:r>
              <a:rPr lang="en-US" sz="1600" dirty="0" smtClean="0"/>
              <a:t>- </a:t>
            </a:r>
            <a:r>
              <a:rPr lang="ru-RU" sz="1600" dirty="0" err="1" smtClean="0"/>
              <a:t>Змінити</a:t>
            </a:r>
            <a:r>
              <a:rPr lang="ru-RU" sz="1600" dirty="0" smtClean="0"/>
              <a:t> поля, </a:t>
            </a:r>
            <a:r>
              <a:rPr lang="ru-RU" sz="1600" dirty="0" err="1" smtClean="0"/>
              <a:t>відступи</a:t>
            </a:r>
            <a:r>
              <a:rPr lang="ru-RU" sz="1600" dirty="0" smtClean="0"/>
              <a:t>, </a:t>
            </a:r>
            <a:r>
              <a:rPr lang="ru-RU" sz="1600" dirty="0" err="1" smtClean="0"/>
              <a:t>шрифти</a:t>
            </a:r>
            <a:r>
              <a:rPr lang="ru-RU" sz="1600" dirty="0" smtClean="0"/>
              <a:t>, </a:t>
            </a:r>
            <a:r>
              <a:rPr lang="ru-RU" sz="1600" dirty="0" err="1" smtClean="0"/>
              <a:t>кольори</a:t>
            </a:r>
            <a:r>
              <a:rPr lang="ru-RU" sz="1600" dirty="0" smtClean="0"/>
              <a:t> і </a:t>
            </a:r>
            <a:r>
              <a:rPr lang="ru-RU" sz="1600" dirty="0" err="1" smtClean="0"/>
              <a:t>безліч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інших</a:t>
            </a:r>
            <a:endParaRPr lang="ru-RU" sz="1600" dirty="0" smtClean="0"/>
          </a:p>
          <a:p>
            <a:r>
              <a:rPr lang="ru-RU" sz="1600" dirty="0" err="1" smtClean="0"/>
              <a:t>параметрів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форматування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Надати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іншим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користувачам</a:t>
            </a:r>
            <a:r>
              <a:rPr lang="ru-RU" sz="1600" dirty="0" smtClean="0"/>
              <a:t> право на </a:t>
            </a:r>
            <a:r>
              <a:rPr lang="ru-RU" sz="1600" dirty="0" err="1" smtClean="0"/>
              <a:t>редагування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додавання</a:t>
            </a:r>
            <a:endParaRPr lang="ru-RU" sz="1600" dirty="0" smtClean="0"/>
          </a:p>
          <a:p>
            <a:r>
              <a:rPr lang="ru-RU" sz="1600" dirty="0" err="1" smtClean="0"/>
              <a:t>коментарів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перегляд того </a:t>
            </a: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іншого</a:t>
            </a:r>
            <a:r>
              <a:rPr lang="ru-RU" sz="1600" dirty="0" smtClean="0"/>
              <a:t> документа.</a:t>
            </a:r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Спільно</a:t>
            </a:r>
            <a:r>
              <a:rPr lang="ru-RU" sz="1600" dirty="0" smtClean="0"/>
              <a:t> </a:t>
            </a:r>
            <a:r>
              <a:rPr lang="ru-RU" sz="1600" dirty="0" err="1" smtClean="0"/>
              <a:t>редагувати</a:t>
            </a:r>
            <a:r>
              <a:rPr lang="ru-RU" sz="1600" dirty="0" smtClean="0"/>
              <a:t> файл в </a:t>
            </a:r>
            <a:r>
              <a:rPr lang="ru-RU" sz="1600" dirty="0" err="1" smtClean="0"/>
              <a:t>режимі</a:t>
            </a:r>
            <a:r>
              <a:rPr lang="ru-RU" sz="1600" dirty="0" smtClean="0"/>
              <a:t> реального часу і</a:t>
            </a:r>
          </a:p>
          <a:p>
            <a:r>
              <a:rPr lang="ru-RU" sz="1600" dirty="0" err="1" smtClean="0"/>
              <a:t>спілкуватися</a:t>
            </a:r>
            <a:r>
              <a:rPr lang="ru-RU" sz="1600" dirty="0" smtClean="0"/>
              <a:t> з </a:t>
            </a:r>
            <a:r>
              <a:rPr lang="ru-RU" sz="1600" dirty="0" err="1" smtClean="0"/>
              <a:t>іншими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користувачами</a:t>
            </a:r>
            <a:r>
              <a:rPr lang="ru-RU" sz="1600" dirty="0" smtClean="0"/>
              <a:t> у </a:t>
            </a:r>
            <a:r>
              <a:rPr lang="ru-RU" sz="1600" dirty="0" err="1" smtClean="0"/>
              <a:t>вбудованому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чаті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Переглянути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історію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</a:t>
            </a:r>
            <a:r>
              <a:rPr lang="ru-RU" sz="1600" dirty="0" smtClean="0"/>
              <a:t> документа і </a:t>
            </a:r>
            <a:r>
              <a:rPr lang="ru-RU" sz="1600" dirty="0" err="1" smtClean="0"/>
              <a:t>відновити</a:t>
            </a:r>
            <a:r>
              <a:rPr lang="ru-RU" sz="1600" dirty="0" smtClean="0"/>
              <a:t> будь-яку</a:t>
            </a:r>
          </a:p>
          <a:p>
            <a:r>
              <a:rPr lang="ru-RU" sz="1600" dirty="0" err="1" smtClean="0"/>
              <a:t>версію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Завантажити</a:t>
            </a:r>
            <a:r>
              <a:rPr lang="ru-RU" sz="1600" dirty="0" smtClean="0"/>
              <a:t> документ </a:t>
            </a:r>
            <a:r>
              <a:rPr lang="en-US" sz="1600" dirty="0" smtClean="0"/>
              <a:t>Google </a:t>
            </a:r>
            <a:r>
              <a:rPr lang="ru-RU" sz="1600" dirty="0" smtClean="0"/>
              <a:t>на </a:t>
            </a:r>
            <a:r>
              <a:rPr lang="ru-RU" sz="1600" dirty="0" err="1" smtClean="0"/>
              <a:t>свій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комп'ютер</a:t>
            </a:r>
            <a:r>
              <a:rPr lang="ru-RU" sz="1600" dirty="0" smtClean="0"/>
              <a:t> у </a:t>
            </a:r>
            <a:r>
              <a:rPr lang="ru-RU" sz="1600" dirty="0" err="1" smtClean="0"/>
              <a:t>вигляді</a:t>
            </a:r>
            <a:endParaRPr lang="ru-RU" sz="1600" dirty="0" smtClean="0"/>
          </a:p>
          <a:p>
            <a:r>
              <a:rPr lang="ru-RU" sz="1600" dirty="0" smtClean="0"/>
              <a:t>файлу </a:t>
            </a:r>
            <a:r>
              <a:rPr lang="en-US" sz="1600" dirty="0" smtClean="0"/>
              <a:t>Word, OpenOffice, RTF, PDF, HTML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en-US" sz="1600" dirty="0" smtClean="0"/>
              <a:t>ZIP.</a:t>
            </a:r>
          </a:p>
          <a:p>
            <a:r>
              <a:rPr lang="en-US" sz="1600" dirty="0" smtClean="0"/>
              <a:t>- </a:t>
            </a:r>
            <a:r>
              <a:rPr lang="ru-RU" sz="1600" dirty="0" smtClean="0"/>
              <a:t>Перевести документ на </a:t>
            </a:r>
            <a:r>
              <a:rPr lang="ru-RU" sz="1600" dirty="0" err="1" smtClean="0"/>
              <a:t>іншу</a:t>
            </a:r>
            <a:r>
              <a:rPr lang="ru-RU" sz="1600" dirty="0" smtClean="0"/>
              <a:t> </a:t>
            </a:r>
            <a:r>
              <a:rPr lang="ru-RU" sz="1600" dirty="0" err="1" smtClean="0"/>
              <a:t>мову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Прикріпити</a:t>
            </a:r>
            <a:r>
              <a:rPr lang="ru-RU" sz="1600" dirty="0" smtClean="0"/>
              <a:t> документ до </a:t>
            </a:r>
            <a:r>
              <a:rPr lang="ru-RU" sz="1600" dirty="0" err="1" smtClean="0"/>
              <a:t>повідомлення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електронної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пошти</a:t>
            </a:r>
            <a:r>
              <a:rPr lang="ru-RU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05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93" y="4727940"/>
            <a:ext cx="3069872" cy="1725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1851579"/>
            <a:ext cx="75069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редактор,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і </a:t>
            </a:r>
            <a:r>
              <a:rPr lang="ru-RU" dirty="0" err="1" smtClean="0"/>
              <a:t>форматувати</a:t>
            </a:r>
            <a:endParaRPr lang="ru-RU" dirty="0" smtClean="0"/>
          </a:p>
          <a:p>
            <a:r>
              <a:rPr lang="ru-RU" dirty="0" err="1" smtClean="0"/>
              <a:t>таблиці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спільну</a:t>
            </a:r>
            <a:r>
              <a:rPr lang="ru-RU" dirty="0" smtClean="0"/>
              <a:t> роботу в </a:t>
            </a:r>
            <a:r>
              <a:rPr lang="ru-RU" dirty="0" err="1" smtClean="0"/>
              <a:t>режимі</a:t>
            </a:r>
            <a:r>
              <a:rPr lang="ru-RU" dirty="0" smtClean="0"/>
              <a:t> реального часу.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en-US" dirty="0" smtClean="0"/>
              <a:t>Google </a:t>
            </a:r>
            <a:r>
              <a:rPr lang="ru-RU" dirty="0" err="1" smtClean="0"/>
              <a:t>Таблиць</a:t>
            </a:r>
            <a:r>
              <a:rPr lang="ru-RU" dirty="0" smtClean="0"/>
              <a:t>:- </a:t>
            </a:r>
            <a:r>
              <a:rPr lang="ru-RU" dirty="0" err="1" smtClean="0"/>
              <a:t>Імпортувати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</a:t>
            </a:r>
            <a:r>
              <a:rPr lang="en-US" dirty="0" smtClean="0"/>
              <a:t>Excel, CSV, TXT </a:t>
            </a:r>
            <a:r>
              <a:rPr lang="ru-RU" dirty="0" err="1" smtClean="0"/>
              <a:t>або</a:t>
            </a:r>
            <a:r>
              <a:rPr lang="ru-RU" dirty="0" smtClean="0"/>
              <a:t> ОРВ і </a:t>
            </a:r>
            <a:r>
              <a:rPr lang="ru-RU" dirty="0" err="1" smtClean="0"/>
              <a:t>перетворити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en-US" dirty="0" smtClean="0"/>
              <a:t>Google.</a:t>
            </a:r>
          </a:p>
          <a:p>
            <a:r>
              <a:rPr lang="en-US" dirty="0" smtClean="0"/>
              <a:t>- </a:t>
            </a:r>
            <a:r>
              <a:rPr lang="ru-RU" dirty="0" err="1" smtClean="0"/>
              <a:t>Експортувати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в </a:t>
            </a:r>
            <a:r>
              <a:rPr lang="ru-RU" dirty="0" err="1" smtClean="0"/>
              <a:t>форматі</a:t>
            </a:r>
            <a:r>
              <a:rPr lang="ru-RU" dirty="0" smtClean="0"/>
              <a:t> </a:t>
            </a:r>
            <a:r>
              <a:rPr lang="en-US" dirty="0" smtClean="0"/>
              <a:t>Excel, CSV, TXT, ODS, PDF</a:t>
            </a:r>
          </a:p>
          <a:p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smtClean="0"/>
              <a:t>HTML.</a:t>
            </a:r>
          </a:p>
          <a:p>
            <a:r>
              <a:rPr lang="en-US" dirty="0" smtClean="0"/>
              <a:t>- </a:t>
            </a:r>
            <a:r>
              <a:rPr lang="ru-RU" dirty="0" err="1" smtClean="0"/>
              <a:t>Скористатися</a:t>
            </a:r>
            <a:r>
              <a:rPr lang="ru-RU" dirty="0" smtClean="0"/>
              <a:t> редактором формул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, а</a:t>
            </a:r>
          </a:p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відформатувати</a:t>
            </a:r>
            <a:r>
              <a:rPr lang="ru-RU" dirty="0" smtClean="0"/>
              <a:t>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Відредагувати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спільно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користувачами</a:t>
            </a:r>
            <a:r>
              <a:rPr lang="ru-RU" dirty="0" smtClean="0"/>
              <a:t> і</a:t>
            </a:r>
          </a:p>
          <a:p>
            <a:r>
              <a:rPr lang="ru-RU" dirty="0" err="1" smtClean="0"/>
              <a:t>поспілкуватися</a:t>
            </a:r>
            <a:r>
              <a:rPr lang="ru-RU" dirty="0" smtClean="0"/>
              <a:t> з ними в </a:t>
            </a:r>
            <a:r>
              <a:rPr lang="ru-RU" dirty="0" err="1" smtClean="0"/>
              <a:t>чаті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Автоматично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графік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діаграму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Вбудувати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в блог </a:t>
            </a:r>
            <a:r>
              <a:rPr lang="ru-RU" dirty="0" err="1" smtClean="0"/>
              <a:t>або</a:t>
            </a:r>
            <a:r>
              <a:rPr lang="ru-RU" dirty="0" smtClean="0"/>
              <a:t> на вебсайт.</a:t>
            </a:r>
          </a:p>
          <a:p>
            <a:r>
              <a:rPr lang="en-US" dirty="0" smtClean="0"/>
              <a:t>Google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47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ru-RU" dirty="0" err="1"/>
              <a:t>Презентації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969" y="1932039"/>
            <a:ext cx="76101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редактор для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оформлення</a:t>
            </a:r>
            <a:endParaRPr lang="ru-RU" dirty="0" smtClean="0"/>
          </a:p>
          <a:p>
            <a:r>
              <a:rPr lang="ru-RU" dirty="0" err="1" smtClean="0"/>
              <a:t>презентацій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додатка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Створити</a:t>
            </a:r>
            <a:r>
              <a:rPr lang="ru-RU" dirty="0" smtClean="0"/>
              <a:t> і </a:t>
            </a:r>
            <a:r>
              <a:rPr lang="ru-RU" dirty="0" err="1" smtClean="0"/>
              <a:t>відредагувати</a:t>
            </a:r>
            <a:r>
              <a:rPr lang="ru-RU" dirty="0" smtClean="0"/>
              <a:t> </a:t>
            </a:r>
            <a:r>
              <a:rPr lang="ru-RU" dirty="0" err="1" smtClean="0"/>
              <a:t>презентацію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Попрацювати</a:t>
            </a:r>
            <a:r>
              <a:rPr lang="ru-RU" dirty="0" smtClean="0"/>
              <a:t> над </a:t>
            </a:r>
            <a:r>
              <a:rPr lang="ru-RU" dirty="0" err="1" smtClean="0"/>
              <a:t>презентацією</a:t>
            </a:r>
            <a:r>
              <a:rPr lang="ru-RU" dirty="0" smtClean="0"/>
              <a:t> разом з </a:t>
            </a:r>
            <a:r>
              <a:rPr lang="ru-RU" dirty="0" err="1" smtClean="0"/>
              <a:t>друзями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endParaRPr lang="ru-RU" dirty="0" smtClean="0"/>
          </a:p>
          <a:p>
            <a:r>
              <a:rPr lang="ru-RU" dirty="0" err="1" smtClean="0"/>
              <a:t>колегами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продемонструвати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Імпортувати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</a:t>
            </a:r>
            <a:r>
              <a:rPr lang="en-US" dirty="0" smtClean="0"/>
              <a:t>PPTX </a:t>
            </a:r>
            <a:r>
              <a:rPr lang="ru-RU" dirty="0" smtClean="0"/>
              <a:t>і </a:t>
            </a:r>
            <a:r>
              <a:rPr lang="en-US" dirty="0" smtClean="0"/>
              <a:t>PPS,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конвертувати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</a:t>
            </a:r>
          </a:p>
          <a:p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en-US" dirty="0" smtClean="0"/>
              <a:t>Google.</a:t>
            </a:r>
          </a:p>
          <a:p>
            <a:r>
              <a:rPr lang="en-US" dirty="0" smtClean="0"/>
              <a:t>- </a:t>
            </a:r>
            <a:r>
              <a:rPr lang="ru-RU" dirty="0" err="1" smtClean="0"/>
              <a:t>Завантажити</a:t>
            </a:r>
            <a:r>
              <a:rPr lang="ru-RU" dirty="0" smtClean="0"/>
              <a:t> </a:t>
            </a:r>
            <a:r>
              <a:rPr lang="ru-RU" dirty="0" err="1" smtClean="0"/>
              <a:t>презентацію</a:t>
            </a:r>
            <a:r>
              <a:rPr lang="ru-RU" dirty="0" smtClean="0"/>
              <a:t> в </a:t>
            </a:r>
            <a:r>
              <a:rPr lang="ru-RU" dirty="0" err="1" smtClean="0"/>
              <a:t>форматі</a:t>
            </a:r>
            <a:r>
              <a:rPr lang="ru-RU" dirty="0" smtClean="0"/>
              <a:t> </a:t>
            </a:r>
            <a:r>
              <a:rPr lang="en-US" dirty="0" smtClean="0"/>
              <a:t>PDF, PPT, SVG, JPG </a:t>
            </a:r>
            <a:r>
              <a:rPr lang="ru-RU" dirty="0" err="1" smtClean="0"/>
              <a:t>або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вигляді</a:t>
            </a:r>
            <a:r>
              <a:rPr lang="ru-RU" dirty="0" smtClean="0"/>
              <a:t> текстового файлу.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Додати</a:t>
            </a:r>
            <a:r>
              <a:rPr lang="ru-RU" dirty="0" smtClean="0"/>
              <a:t> в </a:t>
            </a:r>
            <a:r>
              <a:rPr lang="ru-RU" dirty="0" err="1" smtClean="0"/>
              <a:t>презентацію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і </a:t>
            </a:r>
            <a:r>
              <a:rPr lang="ru-RU" dirty="0" err="1" smtClean="0"/>
              <a:t>відео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Опублікувати</a:t>
            </a:r>
            <a:r>
              <a:rPr lang="ru-RU" dirty="0" smtClean="0"/>
              <a:t> </a:t>
            </a:r>
            <a:r>
              <a:rPr lang="ru-RU" dirty="0" err="1" smtClean="0"/>
              <a:t>презентацію</a:t>
            </a:r>
            <a:r>
              <a:rPr lang="ru-RU" dirty="0" smtClean="0"/>
              <a:t> на веб-</a:t>
            </a:r>
            <a:r>
              <a:rPr lang="ru-RU" dirty="0" err="1" smtClean="0"/>
              <a:t>сайті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3209001" cy="1804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784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ru-RU" dirty="0" err="1"/>
              <a:t>Форми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539552" y="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6194" y="2227006"/>
            <a:ext cx="8376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Проводьте</a:t>
            </a:r>
            <a:r>
              <a:rPr lang="ru-RU" dirty="0" smtClean="0"/>
              <a:t> </a:t>
            </a:r>
            <a:r>
              <a:rPr lang="ru-RU" dirty="0" err="1" smtClean="0"/>
              <a:t>опитування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створюйте</a:t>
            </a:r>
            <a:r>
              <a:rPr lang="ru-RU" dirty="0" smtClean="0"/>
              <a:t> списки команд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простих</a:t>
            </a:r>
            <a:r>
              <a:rPr lang="ru-RU" dirty="0" smtClean="0"/>
              <a:t> </a:t>
            </a:r>
            <a:r>
              <a:rPr lang="ru-RU" dirty="0" err="1" smtClean="0"/>
              <a:t>онлайнових</a:t>
            </a:r>
            <a:r>
              <a:rPr lang="ru-RU" dirty="0" smtClean="0"/>
              <a:t> форм у </a:t>
            </a:r>
            <a:r>
              <a:rPr lang="ru-RU" dirty="0" err="1" smtClean="0"/>
              <a:t>Google</a:t>
            </a:r>
            <a:r>
              <a:rPr lang="ru-RU" dirty="0" smtClean="0"/>
              <a:t> Формах.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перевіряйте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, </a:t>
            </a:r>
            <a:r>
              <a:rPr lang="ru-RU" dirty="0" err="1" smtClean="0"/>
              <a:t>акуратно</a:t>
            </a:r>
            <a:r>
              <a:rPr lang="ru-RU" dirty="0" smtClean="0"/>
              <a:t> </a:t>
            </a:r>
            <a:r>
              <a:rPr lang="ru-RU" dirty="0" err="1" smtClean="0"/>
              <a:t>впорядковані</a:t>
            </a:r>
            <a:r>
              <a:rPr lang="ru-RU" dirty="0" smtClean="0"/>
              <a:t> в </a:t>
            </a:r>
            <a:r>
              <a:rPr lang="ru-RU" dirty="0" err="1" smtClean="0"/>
              <a:t>електронній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.</a:t>
            </a:r>
            <a:r>
              <a:rPr lang="ru-RU" dirty="0"/>
              <a:t> З </a:t>
            </a:r>
            <a:r>
              <a:rPr lang="ru-RU" dirty="0" err="1"/>
              <a:t>Google</a:t>
            </a:r>
            <a:r>
              <a:rPr lang="ru-RU" dirty="0"/>
              <a:t> Формами </a:t>
            </a:r>
            <a:r>
              <a:rPr lang="ru-RU" dirty="0" err="1"/>
              <a:t>ви</a:t>
            </a:r>
            <a:r>
              <a:rPr lang="ru-RU" dirty="0"/>
              <a:t> можете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провести </a:t>
            </a:r>
            <a:r>
              <a:rPr lang="ru-RU" dirty="0" err="1"/>
              <a:t>опитування</a:t>
            </a:r>
            <a:r>
              <a:rPr lang="ru-RU" dirty="0"/>
              <a:t>, а й </a:t>
            </a:r>
            <a:r>
              <a:rPr lang="ru-RU" dirty="0" err="1"/>
              <a:t>скласти</a:t>
            </a:r>
            <a:r>
              <a:rPr lang="ru-RU" dirty="0"/>
              <a:t> список гостей,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адреси</a:t>
            </a:r>
            <a:r>
              <a:rPr lang="ru-RU" dirty="0"/>
              <a:t> для </a:t>
            </a:r>
            <a:r>
              <a:rPr lang="ru-RU" dirty="0" err="1"/>
              <a:t>розсилки</a:t>
            </a:r>
            <a:r>
              <a:rPr lang="ru-RU" dirty="0"/>
              <a:t> новин і </a:t>
            </a:r>
            <a:r>
              <a:rPr lang="ru-RU" dirty="0" err="1"/>
              <a:t>навіть</a:t>
            </a:r>
            <a:r>
              <a:rPr lang="ru-RU" dirty="0"/>
              <a:t> провести </a:t>
            </a:r>
            <a:r>
              <a:rPr lang="ru-RU" dirty="0" err="1"/>
              <a:t>вікторину</a:t>
            </a:r>
            <a:r>
              <a:rPr lang="ru-RU" dirty="0"/>
              <a:t>.</a:t>
            </a: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76" y="3861048"/>
            <a:ext cx="4433979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48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Google</a:t>
            </a:r>
            <a:r>
              <a:rPr lang="en-US" dirty="0" smtClean="0"/>
              <a:t> </a:t>
            </a:r>
            <a:r>
              <a:rPr lang="ru-RU" dirty="0" err="1" smtClean="0"/>
              <a:t>Calendar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01149"/>
            <a:ext cx="2339974" cy="1315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51520" y="2204864"/>
            <a:ext cx="85689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Календар</a:t>
            </a:r>
            <a:r>
              <a:rPr lang="ru-RU" sz="1600" b="1" dirty="0"/>
              <a:t> </a:t>
            </a:r>
            <a:r>
              <a:rPr lang="ru-RU" sz="1600" b="1" dirty="0" err="1"/>
              <a:t>Google</a:t>
            </a:r>
            <a:r>
              <a:rPr lang="ru-RU" sz="1600" dirty="0"/>
              <a:t> – </a:t>
            </a:r>
            <a:r>
              <a:rPr lang="ru-RU" sz="1600" dirty="0" err="1"/>
              <a:t>безкоштовна</a:t>
            </a:r>
            <a:r>
              <a:rPr lang="ru-RU" sz="1600" dirty="0"/>
              <a:t> </a:t>
            </a:r>
            <a:r>
              <a:rPr lang="ru-RU" sz="1600" dirty="0" err="1"/>
              <a:t>відкрита</a:t>
            </a:r>
            <a:r>
              <a:rPr lang="ru-RU" sz="1600" dirty="0"/>
              <a:t> </a:t>
            </a:r>
            <a:r>
              <a:rPr lang="ru-RU" sz="1600" dirty="0" err="1"/>
              <a:t>інтерактивна</a:t>
            </a:r>
            <a:r>
              <a:rPr lang="ru-RU" sz="1600" dirty="0"/>
              <a:t> служба "</a:t>
            </a:r>
            <a:r>
              <a:rPr lang="ru-RU" sz="1600" dirty="0" err="1"/>
              <a:t>Календар</a:t>
            </a:r>
            <a:r>
              <a:rPr lang="ru-RU" sz="1600" dirty="0"/>
              <a:t>". За </a:t>
            </a:r>
            <a:r>
              <a:rPr lang="ru-RU" sz="1600" dirty="0" err="1"/>
              <a:t>допомогою</a:t>
            </a:r>
            <a:r>
              <a:rPr lang="ru-RU" sz="1600" dirty="0"/>
              <a:t> календаря </a:t>
            </a:r>
            <a:r>
              <a:rPr lang="ru-RU" sz="1600" dirty="0" err="1"/>
              <a:t>Google</a:t>
            </a:r>
            <a:r>
              <a:rPr lang="ru-RU" sz="1600" dirty="0"/>
              <a:t> </a:t>
            </a:r>
            <a:r>
              <a:rPr lang="ru-RU" sz="1600" dirty="0" err="1"/>
              <a:t>простіше</a:t>
            </a:r>
            <a:r>
              <a:rPr lang="ru-RU" sz="1600" dirty="0"/>
              <a:t> </a:t>
            </a:r>
            <a:r>
              <a:rPr lang="ru-RU" sz="1600" dirty="0" err="1"/>
              <a:t>відстежити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важливі</a:t>
            </a:r>
            <a:r>
              <a:rPr lang="ru-RU" sz="1600" dirty="0"/>
              <a:t> </a:t>
            </a:r>
            <a:r>
              <a:rPr lang="ru-RU" sz="1600" dirty="0" err="1"/>
              <a:t>життєві</a:t>
            </a:r>
            <a:r>
              <a:rPr lang="ru-RU" sz="1600" dirty="0"/>
              <a:t> </a:t>
            </a:r>
            <a:r>
              <a:rPr lang="ru-RU" sz="1600" dirty="0" err="1"/>
              <a:t>події</a:t>
            </a:r>
            <a:r>
              <a:rPr lang="ru-RU" sz="1600" dirty="0"/>
              <a:t> – </a:t>
            </a:r>
            <a:r>
              <a:rPr lang="ru-RU" sz="1600" dirty="0" err="1"/>
              <a:t>дні</a:t>
            </a:r>
            <a:r>
              <a:rPr lang="ru-RU" sz="1600" dirty="0"/>
              <a:t> </a:t>
            </a:r>
            <a:r>
              <a:rPr lang="ru-RU" sz="1600" dirty="0" err="1"/>
              <a:t>народження</a:t>
            </a:r>
            <a:r>
              <a:rPr lang="ru-RU" sz="1600" dirty="0"/>
              <a:t>, </a:t>
            </a:r>
            <a:r>
              <a:rPr lang="ru-RU" sz="1600" dirty="0" err="1"/>
              <a:t>збори</a:t>
            </a:r>
            <a:r>
              <a:rPr lang="ru-RU" sz="1600" dirty="0"/>
              <a:t>, </a:t>
            </a:r>
            <a:r>
              <a:rPr lang="ru-RU" sz="1600" dirty="0" err="1"/>
              <a:t>спортивні</a:t>
            </a:r>
            <a:r>
              <a:rPr lang="ru-RU" sz="1600" dirty="0"/>
              <a:t> заходи, </a:t>
            </a:r>
            <a:r>
              <a:rPr lang="ru-RU" sz="1600" dirty="0" smtClean="0"/>
              <a:t>– </a:t>
            </a:r>
            <a:r>
              <a:rPr lang="ru-RU" sz="1600" dirty="0"/>
              <a:t>усе в одному </a:t>
            </a:r>
            <a:r>
              <a:rPr lang="ru-RU" sz="1600" dirty="0" err="1"/>
              <a:t>місці</a:t>
            </a:r>
            <a:r>
              <a:rPr lang="ru-RU" sz="1600" dirty="0"/>
              <a:t>. За </a:t>
            </a:r>
            <a:r>
              <a:rPr lang="ru-RU" sz="1600" dirty="0" err="1"/>
              <a:t>допомогою</a:t>
            </a:r>
            <a:r>
              <a:rPr lang="ru-RU" sz="1600" dirty="0"/>
              <a:t> календаря </a:t>
            </a:r>
            <a:r>
              <a:rPr lang="ru-RU" sz="1600" dirty="0" err="1"/>
              <a:t>Google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легко </a:t>
            </a:r>
            <a:r>
              <a:rPr lang="ru-RU" sz="1600" dirty="0" err="1"/>
              <a:t>призначати</a:t>
            </a:r>
            <a:r>
              <a:rPr lang="ru-RU" sz="1600" dirty="0"/>
              <a:t> заходи й </a:t>
            </a:r>
            <a:r>
              <a:rPr lang="ru-RU" sz="1600" dirty="0" err="1"/>
              <a:t>розсилати</a:t>
            </a:r>
            <a:r>
              <a:rPr lang="ru-RU" sz="1600" dirty="0"/>
              <a:t> </a:t>
            </a:r>
            <a:r>
              <a:rPr lang="ru-RU" sz="1600" dirty="0" err="1"/>
              <a:t>запрошення</a:t>
            </a:r>
            <a:r>
              <a:rPr lang="ru-RU" sz="1600" dirty="0"/>
              <a:t>, </a:t>
            </a:r>
            <a:r>
              <a:rPr lang="ru-RU" sz="1600" dirty="0" err="1"/>
              <a:t>надавати</a:t>
            </a:r>
            <a:r>
              <a:rPr lang="ru-RU" sz="1600" dirty="0"/>
              <a:t> до них доступ </a:t>
            </a:r>
            <a:r>
              <a:rPr lang="ru-RU" sz="1600" dirty="0" err="1"/>
              <a:t>друзям</a:t>
            </a:r>
            <a:r>
              <a:rPr lang="ru-RU" sz="1600" dirty="0"/>
              <a:t> і родичам (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зберігати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для </a:t>
            </a:r>
            <a:r>
              <a:rPr lang="ru-RU" sz="1600" dirty="0" err="1"/>
              <a:t>особистого</a:t>
            </a:r>
            <a:r>
              <a:rPr lang="ru-RU" sz="1600" dirty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),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знаходити</a:t>
            </a:r>
            <a:r>
              <a:rPr lang="ru-RU" sz="1600" dirty="0"/>
              <a:t> заходи,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цікавлять</a:t>
            </a:r>
            <a:r>
              <a:rPr lang="ru-RU" sz="1600" dirty="0"/>
              <a:t> Вас, у </a:t>
            </a:r>
            <a:r>
              <a:rPr lang="ru-RU" sz="1600" dirty="0" err="1"/>
              <a:t>Інтернеті</a:t>
            </a:r>
            <a:r>
              <a:rPr lang="ru-RU" sz="1600" dirty="0"/>
              <a:t>. </a:t>
            </a:r>
            <a:r>
              <a:rPr lang="ru-RU" sz="1600" dirty="0" err="1"/>
              <a:t>Календар</a:t>
            </a:r>
            <a:r>
              <a:rPr lang="ru-RU" sz="1600" dirty="0"/>
              <a:t> </a:t>
            </a:r>
            <a:r>
              <a:rPr lang="ru-RU" sz="1600" dirty="0" err="1"/>
              <a:t>Google</a:t>
            </a:r>
            <a:r>
              <a:rPr lang="ru-RU" sz="1600" dirty="0"/>
              <a:t> </a:t>
            </a:r>
            <a:r>
              <a:rPr lang="ru-RU" sz="1600" dirty="0" err="1"/>
              <a:t>допомагає</a:t>
            </a:r>
            <a:r>
              <a:rPr lang="ru-RU" sz="1600" dirty="0"/>
              <a:t> </a:t>
            </a:r>
            <a:r>
              <a:rPr lang="ru-RU" sz="1600" dirty="0" err="1"/>
              <a:t>упорядкувати</a:t>
            </a:r>
            <a:r>
              <a:rPr lang="ru-RU" sz="1600" dirty="0"/>
              <a:t> </a:t>
            </a:r>
            <a:r>
              <a:rPr lang="ru-RU" sz="1600" dirty="0" err="1"/>
              <a:t>справи</a:t>
            </a:r>
            <a:r>
              <a:rPr lang="ru-RU" sz="1600" dirty="0"/>
              <a:t>. </a:t>
            </a:r>
          </a:p>
          <a:p>
            <a:r>
              <a:rPr lang="ru-RU" sz="1600" b="1" dirty="0" err="1"/>
              <a:t>Календар</a:t>
            </a:r>
            <a:r>
              <a:rPr lang="ru-RU" sz="1600" b="1" dirty="0"/>
              <a:t> </a:t>
            </a:r>
            <a:r>
              <a:rPr lang="ru-RU" sz="1600" dirty="0" err="1"/>
              <a:t>уміє</a:t>
            </a:r>
            <a:r>
              <a:rPr lang="ru-RU" sz="1600" dirty="0"/>
              <a:t> </a:t>
            </a:r>
            <a:r>
              <a:rPr lang="ru-RU" sz="1600" dirty="0" err="1"/>
              <a:t>відправляти</a:t>
            </a:r>
            <a:r>
              <a:rPr lang="ru-RU" sz="1600" dirty="0"/>
              <a:t> </a:t>
            </a:r>
            <a:r>
              <a:rPr lang="ru-RU" sz="1600" dirty="0" err="1"/>
              <a:t>нагадування</a:t>
            </a:r>
            <a:r>
              <a:rPr lang="ru-RU" sz="1600" dirty="0"/>
              <a:t> про </a:t>
            </a:r>
            <a:r>
              <a:rPr lang="ru-RU" sz="1600" dirty="0" err="1"/>
              <a:t>події</a:t>
            </a:r>
            <a:r>
              <a:rPr lang="ru-RU" sz="1600" dirty="0"/>
              <a:t> через e-</a:t>
            </a:r>
            <a:r>
              <a:rPr lang="ru-RU" sz="1600" dirty="0" err="1"/>
              <a:t>mail</a:t>
            </a:r>
            <a:r>
              <a:rPr lang="ru-RU" sz="1600" dirty="0"/>
              <a:t> і SMS. Ро­бо­та </a:t>
            </a:r>
            <a:r>
              <a:rPr lang="ru-RU" sz="1600" dirty="0" err="1"/>
              <a:t>здійснюється</a:t>
            </a:r>
            <a:r>
              <a:rPr lang="ru-RU" sz="1600" dirty="0"/>
              <a:t> у </a:t>
            </a:r>
            <a:r>
              <a:rPr lang="ru-RU" sz="1600" dirty="0" err="1"/>
              <a:t>вікні</a:t>
            </a:r>
            <a:r>
              <a:rPr lang="ru-RU" sz="1600" dirty="0"/>
              <a:t> браузера через веб-</a:t>
            </a:r>
            <a:r>
              <a:rPr lang="ru-RU" sz="1600" dirty="0" err="1"/>
              <a:t>інтерфейс</a:t>
            </a:r>
            <a:r>
              <a:rPr lang="ru-RU" sz="1600" dirty="0"/>
              <a:t>, </a:t>
            </a:r>
            <a:r>
              <a:rPr lang="ru-RU" sz="1600" dirty="0" err="1"/>
              <a:t>дані</a:t>
            </a:r>
            <a:r>
              <a:rPr lang="ru-RU" sz="1600" dirty="0"/>
              <a:t> </a:t>
            </a:r>
            <a:r>
              <a:rPr lang="ru-RU" sz="1600" dirty="0" err="1"/>
              <a:t>зберігаються</a:t>
            </a:r>
            <a:r>
              <a:rPr lang="ru-RU" sz="1600" dirty="0"/>
              <a:t> на </a:t>
            </a:r>
            <a:r>
              <a:rPr lang="ru-RU" sz="1600" dirty="0" err="1"/>
              <a:t>цен­т­ралізованому</a:t>
            </a:r>
            <a:r>
              <a:rPr lang="ru-RU" sz="1600" dirty="0"/>
              <a:t> </a:t>
            </a:r>
            <a:r>
              <a:rPr lang="ru-RU" sz="1600" dirty="0" err="1"/>
              <a:t>сервері</a:t>
            </a:r>
            <a:r>
              <a:rPr lang="ru-RU" sz="1600" dirty="0"/>
              <a:t> </a:t>
            </a:r>
            <a:r>
              <a:rPr lang="ru-RU" sz="1600" dirty="0" err="1"/>
              <a:t>Google</a:t>
            </a:r>
            <a:r>
              <a:rPr lang="ru-RU" sz="1600" dirty="0"/>
              <a:t>, тому </a:t>
            </a:r>
            <a:r>
              <a:rPr lang="ru-RU" sz="1600" dirty="0" err="1"/>
              <a:t>одержати</a:t>
            </a:r>
            <a:r>
              <a:rPr lang="ru-RU" sz="1600" dirty="0"/>
              <a:t> доступ до </a:t>
            </a:r>
            <a:r>
              <a:rPr lang="ru-RU" sz="1600" dirty="0" err="1"/>
              <a:t>розкладу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з будь-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комп'ютера</a:t>
            </a:r>
            <a:r>
              <a:rPr lang="ru-RU" sz="1600" dirty="0"/>
              <a:t>, </a:t>
            </a:r>
            <a:r>
              <a:rPr lang="ru-RU" sz="1600" dirty="0" err="1"/>
              <a:t>підключеного</a:t>
            </a:r>
            <a:r>
              <a:rPr lang="ru-RU" sz="1600" dirty="0"/>
              <a:t> до </a:t>
            </a:r>
            <a:r>
              <a:rPr lang="ru-RU" sz="1600" dirty="0" err="1"/>
              <a:t>Інтернету</a:t>
            </a:r>
            <a:r>
              <a:rPr lang="ru-RU" sz="1600" dirty="0"/>
              <a:t> (при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дані</a:t>
            </a:r>
            <a:r>
              <a:rPr lang="ru-RU" sz="1600" dirty="0"/>
              <a:t> </a:t>
            </a:r>
            <a:r>
              <a:rPr lang="ru-RU" sz="1600" dirty="0" err="1"/>
              <a:t>захищені</a:t>
            </a:r>
            <a:r>
              <a:rPr lang="ru-RU" sz="1600" dirty="0"/>
              <a:t> па­ро­лем). У </a:t>
            </a:r>
            <a:r>
              <a:rPr lang="ru-RU" sz="1600" dirty="0" err="1"/>
              <a:t>інтерфейсі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користуватися</a:t>
            </a:r>
            <a:r>
              <a:rPr lang="ru-RU" sz="1600" dirty="0"/>
              <a:t> «</a:t>
            </a:r>
            <a:r>
              <a:rPr lang="ru-RU" sz="1600" dirty="0" err="1"/>
              <a:t>гарячими</a:t>
            </a:r>
            <a:r>
              <a:rPr lang="ru-RU" sz="1600" dirty="0"/>
              <a:t> </a:t>
            </a:r>
            <a:r>
              <a:rPr lang="ru-RU" sz="1600" dirty="0" err="1"/>
              <a:t>клавішами</a:t>
            </a:r>
            <a:r>
              <a:rPr lang="ru-RU" sz="1600" dirty="0"/>
              <a:t>», є рядок для </a:t>
            </a:r>
            <a:r>
              <a:rPr lang="ru-RU" sz="1600" dirty="0" err="1"/>
              <a:t>швидкого</a:t>
            </a:r>
            <a:r>
              <a:rPr lang="ru-RU" sz="1600" dirty="0"/>
              <a:t> </a:t>
            </a:r>
            <a:r>
              <a:rPr lang="ru-RU" sz="1600" dirty="0" err="1"/>
              <a:t>занесення</a:t>
            </a:r>
            <a:r>
              <a:rPr lang="ru-RU" sz="1600" dirty="0"/>
              <a:t> </a:t>
            </a:r>
            <a:r>
              <a:rPr lang="ru-RU" sz="1600" dirty="0" err="1"/>
              <a:t>події</a:t>
            </a:r>
            <a:r>
              <a:rPr lang="ru-RU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5587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univ-4х3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1ECB0510-F440-4C02-B33E-92ADD4CADAA1}" vid="{32560454-D4FC-43D5-9BE2-7A3501CFAE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Ментальна Арифметика</Template>
  <TotalTime>89</TotalTime>
  <Words>469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 2</vt:lpstr>
      <vt:lpstr>template-univ-4х3</vt:lpstr>
      <vt:lpstr>Сервіси для роботи в Google</vt:lpstr>
      <vt:lpstr>Gmail</vt:lpstr>
      <vt:lpstr>Презентация PowerPoint</vt:lpstr>
      <vt:lpstr>Можливості для створення та співпраці </vt:lpstr>
      <vt:lpstr>Google Документи      </vt:lpstr>
      <vt:lpstr>Google Таблиці </vt:lpstr>
      <vt:lpstr>Google Презентації </vt:lpstr>
      <vt:lpstr>Google Форми</vt:lpstr>
      <vt:lpstr>Google Calendar</vt:lpstr>
      <vt:lpstr> YouTube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Сервіси для роботи в Google</dc:title>
  <dc:creator>Jeka</dc:creator>
  <cp:revision>11</cp:revision>
  <dcterms:created xsi:type="dcterms:W3CDTF">2018-11-13T12:53:40Z</dcterms:created>
  <dcterms:modified xsi:type="dcterms:W3CDTF">2018-11-18T16:59:09Z</dcterms:modified>
</cp:coreProperties>
</file>