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4" r:id="rId2"/>
    <p:sldMasterId id="2147483776" r:id="rId3"/>
    <p:sldMasterId id="2147483800" r:id="rId4"/>
  </p:sldMasterIdLst>
  <p:notesMasterIdLst>
    <p:notesMasterId r:id="rId24"/>
  </p:notesMasterIdLst>
  <p:handoutMasterIdLst>
    <p:handoutMasterId r:id="rId25"/>
  </p:handoutMasterIdLst>
  <p:sldIdLst>
    <p:sldId id="427" r:id="rId5"/>
    <p:sldId id="433" r:id="rId6"/>
    <p:sldId id="435" r:id="rId7"/>
    <p:sldId id="465" r:id="rId8"/>
    <p:sldId id="464" r:id="rId9"/>
    <p:sldId id="466" r:id="rId10"/>
    <p:sldId id="467" r:id="rId11"/>
    <p:sldId id="469" r:id="rId12"/>
    <p:sldId id="453" r:id="rId13"/>
    <p:sldId id="422" r:id="rId14"/>
    <p:sldId id="455" r:id="rId15"/>
    <p:sldId id="456" r:id="rId16"/>
    <p:sldId id="459" r:id="rId17"/>
    <p:sldId id="457" r:id="rId18"/>
    <p:sldId id="460" r:id="rId19"/>
    <p:sldId id="461" r:id="rId20"/>
    <p:sldId id="463" r:id="rId21"/>
    <p:sldId id="462" r:id="rId22"/>
    <p:sldId id="387" r:id="rId23"/>
  </p:sldIdLst>
  <p:sldSz cx="9144000" cy="6858000" type="screen4x3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3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66"/>
    <a:srgbClr val="660066"/>
    <a:srgbClr val="FFFF66"/>
    <a:srgbClr val="CC0000"/>
    <a:srgbClr val="FFE1E1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9" autoAdjust="0"/>
    <p:restoredTop sz="94885" autoAdjust="0"/>
  </p:normalViewPr>
  <p:slideViewPr>
    <p:cSldViewPr>
      <p:cViewPr>
        <p:scale>
          <a:sx n="77" d="100"/>
          <a:sy n="77" d="100"/>
        </p:scale>
        <p:origin x="-136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notesViewPr>
    <p:cSldViewPr>
      <p:cViewPr varScale="1">
        <p:scale>
          <a:sx n="52" d="100"/>
          <a:sy n="52" d="100"/>
        </p:scale>
        <p:origin x="-2664" y="-102"/>
      </p:cViewPr>
      <p:guideLst>
        <p:guide orient="horz" pos="3143"/>
        <p:guide pos="215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28A35E-8C58-4D3C-8562-A86FEF7766E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3997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89512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40275"/>
            <a:ext cx="54689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9" tIns="46225" rIns="92449" bIns="4622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1FEB5D-A165-42D2-B0A4-5FB72C33493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4452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153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3344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4510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6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2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5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4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9137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28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7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56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92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4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45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1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96670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40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4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03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2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3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1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92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9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2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11890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8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43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44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7217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5973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46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3516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4842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4C8A5C-1054-42D1-9565-0717F178057E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824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diamond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7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diamond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9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diamond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4C8A5C-1054-42D1-9565-0717F178057E}" type="slidenum">
              <a:rPr lang="uk-UA" alt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7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diamond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vPBQd1h-M1NR_Ksc4FimuGGUQEAIEne-7u2ymPfKO0of09w/viewform?usp=sf_li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078" name="Заголовок 17"/>
          <p:cNvSpPr>
            <a:spLocks noGrp="1"/>
          </p:cNvSpPr>
          <p:nvPr>
            <p:ph type="ctrTitle"/>
          </p:nvPr>
        </p:nvSpPr>
        <p:spPr>
          <a:xfrm>
            <a:off x="690156" y="1500619"/>
            <a:ext cx="7772400" cy="1514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800" b="1" kern="1200" dirty="0" err="1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Обгрунтування</a:t>
            </a:r>
            <a:r>
              <a:rPr lang="ru-RU" altLang="ru-RU" sz="2800" b="1" kern="1200" dirty="0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lang="ru-RU" altLang="ru-RU" sz="2800" b="1" kern="1200" dirty="0" err="1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організації</a:t>
            </a:r>
            <a:r>
              <a:rPr lang="ru-RU" altLang="ru-RU" sz="2800" b="1" kern="1200" dirty="0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 ІОС в </a:t>
            </a:r>
            <a:r>
              <a:rPr lang="ru-RU" altLang="ru-RU" sz="2800" b="1" kern="1200" dirty="0" err="1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навчальному</a:t>
            </a:r>
            <a:r>
              <a:rPr lang="ru-RU" altLang="ru-RU" sz="2800" b="1" kern="1200" dirty="0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lang="ru-RU" altLang="ru-RU" sz="2800" b="1" kern="1200" dirty="0" err="1">
                <a:solidFill>
                  <a:schemeClr val="bg1"/>
                </a:solidFill>
                <a:latin typeface="Baskerville Old Face" pitchFamily="18" charset="0"/>
                <a:ea typeface="+mn-ea"/>
                <a:cs typeface="+mn-cs"/>
              </a:rPr>
              <a:t>закладі</a:t>
            </a:r>
            <a:endParaRPr lang="uk-UA" altLang="ru-RU" sz="2800" b="1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103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690156" y="3245037"/>
            <a:ext cx="7751762" cy="317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altLang="uk-UA" sz="2200" b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uk-UA" altLang="uk-UA" sz="22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Виконавець: </a:t>
            </a:r>
            <a:r>
              <a:rPr lang="uk-UA" altLang="uk-UA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altLang="uk-UA" sz="2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Федосенко</a:t>
            </a:r>
            <a:r>
              <a:rPr lang="uk-UA" altLang="uk-UA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Ольга Сергіївна</a:t>
            </a:r>
          </a:p>
          <a:p>
            <a:r>
              <a:rPr lang="uk-UA" altLang="uk-UA" sz="2400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Дом-1-17-2.0з Педагогічний інститут</a:t>
            </a:r>
            <a:endParaRPr lang="uk-UA" altLang="uk-UA" sz="1600" i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altLang="uk-UA" sz="1600" b="1" u="sng" dirty="0">
              <a:solidFill>
                <a:srgbClr val="822B1C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63" y="6423796"/>
            <a:ext cx="1603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Київ </a:t>
            </a:r>
            <a:r>
              <a:rPr lang="uk-UA" b="1" dirty="0" smtClean="0">
                <a:solidFill>
                  <a:prstClr val="black"/>
                </a:solidFill>
              </a:rPr>
              <a:t>- 2018 </a:t>
            </a:r>
            <a:r>
              <a:rPr lang="uk-UA" b="1" dirty="0">
                <a:solidFill>
                  <a:prstClr val="black"/>
                </a:solidFill>
              </a:rPr>
              <a:t>рік</a:t>
            </a:r>
          </a:p>
        </p:txBody>
      </p:sp>
      <p:pic>
        <p:nvPicPr>
          <p:cNvPr id="17" name="Picture 2" descr="D:\Google Диск\work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" y="0"/>
            <a:ext cx="1242543" cy="15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38659"/>
      </p:ext>
    </p:extLst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1260296"/>
            <a:ext cx="9108504" cy="512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570723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закладу на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" y="1222062"/>
            <a:ext cx="9126074" cy="51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9148"/>
      </p:ext>
    </p:extLst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6" y="1352902"/>
            <a:ext cx="9135903" cy="513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74724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1323014"/>
            <a:ext cx="9144508" cy="514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26218"/>
      </p:ext>
    </p:extLst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3" y="1340768"/>
            <a:ext cx="9143999" cy="51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607780"/>
      </p:ext>
    </p:extLst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19922"/>
      </p:ext>
    </p:extLst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0" y="134076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83811"/>
      </p:ext>
    </p:extLst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31554"/>
      </p:ext>
    </p:extLst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69516"/>
            <a:ext cx="9144000" cy="1135646"/>
            <a:chOff x="0" y="108295"/>
            <a:chExt cx="9144000" cy="742261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         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" y="108295"/>
              <a:ext cx="901499" cy="7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-59961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11163"/>
            <a:ext cx="810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Інформаційно-освітнє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середовище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навчального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закладу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базі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сервісів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1407216"/>
            <a:ext cx="9141549" cy="51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89295"/>
      </p:ext>
    </p:extLst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10924" y="2340644"/>
            <a:ext cx="9144000" cy="1052352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/>
                <a:t>Дякую за увагу!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69991"/>
      </p:ext>
    </p:extLst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увати 13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5" name="Прямокутник 14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Потреби учасників</a:t>
              </a:r>
            </a:p>
          </p:txBody>
        </p:sp>
        <p:pic>
          <p:nvPicPr>
            <p:cNvPr id="16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1016732"/>
            <a:ext cx="7885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err="1"/>
              <a:t>Діагностування</a:t>
            </a:r>
            <a:r>
              <a:rPr lang="ru-RU" sz="1800" b="1" dirty="0"/>
              <a:t> потреб </a:t>
            </a:r>
            <a:r>
              <a:rPr lang="ru-RU" sz="1800" b="1" dirty="0" err="1"/>
              <a:t>учасників</a:t>
            </a:r>
            <a:r>
              <a:rPr lang="ru-RU" sz="1800" b="1" dirty="0"/>
              <a:t> </a:t>
            </a:r>
            <a:r>
              <a:rPr lang="ru-RU" sz="1800" b="1" dirty="0" err="1"/>
              <a:t>освітнього</a:t>
            </a:r>
            <a:r>
              <a:rPr lang="ru-RU" sz="1800" b="1" dirty="0"/>
              <a:t> </a:t>
            </a:r>
            <a:r>
              <a:rPr lang="ru-RU" sz="1800" b="1" dirty="0" err="1"/>
              <a:t>процесу</a:t>
            </a:r>
            <a:r>
              <a:rPr lang="ru-RU" sz="1800" b="1" dirty="0"/>
              <a:t> для </a:t>
            </a:r>
            <a:r>
              <a:rPr lang="ru-RU" sz="1800" b="1" dirty="0" err="1"/>
              <a:t>створення</a:t>
            </a:r>
            <a:r>
              <a:rPr lang="ru-RU" sz="1800" b="1" dirty="0"/>
              <a:t> ІОС</a:t>
            </a:r>
            <a:endParaRPr lang="ru-RU" sz="1800" dirty="0"/>
          </a:p>
          <a:p>
            <a:endParaRPr lang="uk-UA" b="1" dirty="0" smtClean="0"/>
          </a:p>
          <a:p>
            <a:r>
              <a:rPr lang="uk-UA" b="1" dirty="0" smtClean="0"/>
              <a:t>Робота </a:t>
            </a:r>
            <a:r>
              <a:rPr lang="uk-UA" b="1" dirty="0"/>
              <a:t>розміщена за посиланням:</a:t>
            </a:r>
            <a:endParaRPr lang="ru-RU" dirty="0"/>
          </a:p>
          <a:p>
            <a:r>
              <a:rPr lang="ru-RU" u="sng" dirty="0" err="1">
                <a:hlinkClick r:id="rId3"/>
              </a:rPr>
              <a:t>https</a:t>
            </a:r>
            <a:r>
              <a:rPr lang="uk-UA" u="sng" dirty="0">
                <a:hlinkClick r:id="rId3"/>
              </a:rPr>
              <a:t>://</a:t>
            </a:r>
            <a:r>
              <a:rPr lang="ru-RU" u="sng" dirty="0" err="1">
                <a:hlinkClick r:id="rId3"/>
              </a:rPr>
              <a:t>docs</a:t>
            </a:r>
            <a:r>
              <a:rPr lang="uk-UA" u="sng" dirty="0">
                <a:hlinkClick r:id="rId3"/>
              </a:rPr>
              <a:t>.</a:t>
            </a:r>
            <a:r>
              <a:rPr lang="ru-RU" u="sng" dirty="0" err="1">
                <a:hlinkClick r:id="rId3"/>
              </a:rPr>
              <a:t>google</a:t>
            </a:r>
            <a:r>
              <a:rPr lang="uk-UA" u="sng" dirty="0">
                <a:hlinkClick r:id="rId3"/>
              </a:rPr>
              <a:t>.</a:t>
            </a:r>
            <a:r>
              <a:rPr lang="ru-RU" u="sng" dirty="0" err="1">
                <a:hlinkClick r:id="rId3"/>
              </a:rPr>
              <a:t>com</a:t>
            </a:r>
            <a:r>
              <a:rPr lang="uk-UA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forms</a:t>
            </a:r>
            <a:r>
              <a:rPr lang="uk-UA" u="sng" dirty="0">
                <a:hlinkClick r:id="rId3"/>
              </a:rPr>
              <a:t>/</a:t>
            </a:r>
            <a:r>
              <a:rPr lang="ru-RU" u="sng" dirty="0">
                <a:hlinkClick r:id="rId3"/>
              </a:rPr>
              <a:t>d</a:t>
            </a:r>
            <a:r>
              <a:rPr lang="uk-UA" u="sng" dirty="0">
                <a:hlinkClick r:id="rId3"/>
              </a:rPr>
              <a:t>/</a:t>
            </a:r>
            <a:r>
              <a:rPr lang="ru-RU" u="sng" dirty="0">
                <a:hlinkClick r:id="rId3"/>
              </a:rPr>
              <a:t>e</a:t>
            </a:r>
            <a:r>
              <a:rPr lang="uk-UA" u="sng" dirty="0">
                <a:hlinkClick r:id="rId3"/>
              </a:rPr>
              <a:t>/1</a:t>
            </a:r>
            <a:r>
              <a:rPr lang="ru-RU" u="sng" dirty="0" err="1">
                <a:hlinkClick r:id="rId3"/>
              </a:rPr>
              <a:t>FAIpQLSfvPBQd</a:t>
            </a:r>
            <a:r>
              <a:rPr lang="uk-UA" u="sng" dirty="0">
                <a:hlinkClick r:id="rId3"/>
              </a:rPr>
              <a:t>1</a:t>
            </a:r>
            <a:r>
              <a:rPr lang="ru-RU" u="sng" dirty="0">
                <a:hlinkClick r:id="rId3"/>
              </a:rPr>
              <a:t>h</a:t>
            </a:r>
            <a:r>
              <a:rPr lang="uk-UA" u="sng" dirty="0">
                <a:hlinkClick r:id="rId3"/>
              </a:rPr>
              <a:t>-</a:t>
            </a:r>
            <a:r>
              <a:rPr lang="ru-RU" u="sng" dirty="0">
                <a:hlinkClick r:id="rId3"/>
              </a:rPr>
              <a:t>M</a:t>
            </a:r>
            <a:r>
              <a:rPr lang="uk-UA" u="sng" dirty="0">
                <a:hlinkClick r:id="rId3"/>
              </a:rPr>
              <a:t>1</a:t>
            </a:r>
            <a:r>
              <a:rPr lang="ru-RU" u="sng" dirty="0">
                <a:hlinkClick r:id="rId3"/>
              </a:rPr>
              <a:t>NR</a:t>
            </a:r>
            <a:r>
              <a:rPr lang="uk-UA" u="sng" dirty="0">
                <a:hlinkClick r:id="rId3"/>
              </a:rPr>
              <a:t>_</a:t>
            </a:r>
            <a:r>
              <a:rPr lang="ru-RU" u="sng" dirty="0" err="1">
                <a:hlinkClick r:id="rId3"/>
              </a:rPr>
              <a:t>Ksc</a:t>
            </a:r>
            <a:r>
              <a:rPr lang="uk-UA" u="sng" dirty="0">
                <a:hlinkClick r:id="rId3"/>
              </a:rPr>
              <a:t>4</a:t>
            </a:r>
            <a:r>
              <a:rPr lang="ru-RU" u="sng" dirty="0" err="1">
                <a:hlinkClick r:id="rId3"/>
              </a:rPr>
              <a:t>FimuGGUQEAIEne</a:t>
            </a:r>
            <a:r>
              <a:rPr lang="uk-UA" u="sng" dirty="0">
                <a:hlinkClick r:id="rId3"/>
              </a:rPr>
              <a:t>-7</a:t>
            </a:r>
            <a:r>
              <a:rPr lang="ru-RU" u="sng" dirty="0">
                <a:hlinkClick r:id="rId3"/>
              </a:rPr>
              <a:t>u</a:t>
            </a:r>
            <a:r>
              <a:rPr lang="uk-UA" u="sng" dirty="0">
                <a:hlinkClick r:id="rId3"/>
              </a:rPr>
              <a:t>2</a:t>
            </a:r>
            <a:r>
              <a:rPr lang="ru-RU" u="sng" dirty="0" err="1">
                <a:hlinkClick r:id="rId3"/>
              </a:rPr>
              <a:t>ymPfKO</a:t>
            </a:r>
            <a:r>
              <a:rPr lang="uk-UA" u="sng" dirty="0">
                <a:hlinkClick r:id="rId3"/>
              </a:rPr>
              <a:t>0</a:t>
            </a:r>
            <a:r>
              <a:rPr lang="ru-RU" u="sng" dirty="0" err="1">
                <a:hlinkClick r:id="rId3"/>
              </a:rPr>
              <a:t>of</a:t>
            </a:r>
            <a:r>
              <a:rPr lang="uk-UA" u="sng" dirty="0">
                <a:hlinkClick r:id="rId3"/>
              </a:rPr>
              <a:t>09</a:t>
            </a:r>
            <a:r>
              <a:rPr lang="ru-RU" u="sng" dirty="0">
                <a:hlinkClick r:id="rId3"/>
              </a:rPr>
              <a:t>w</a:t>
            </a:r>
            <a:r>
              <a:rPr lang="uk-UA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viewform</a:t>
            </a:r>
            <a:r>
              <a:rPr lang="uk-UA" u="sng" dirty="0">
                <a:hlinkClick r:id="rId3"/>
              </a:rPr>
              <a:t>?</a:t>
            </a:r>
            <a:r>
              <a:rPr lang="ru-RU" u="sng" dirty="0" err="1">
                <a:hlinkClick r:id="rId3"/>
              </a:rPr>
              <a:t>usp</a:t>
            </a:r>
            <a:r>
              <a:rPr lang="uk-UA" u="sng" dirty="0">
                <a:hlinkClick r:id="rId3"/>
              </a:rPr>
              <a:t>=</a:t>
            </a:r>
            <a:r>
              <a:rPr lang="ru-RU" u="sng" dirty="0" err="1">
                <a:hlinkClick r:id="rId3"/>
              </a:rPr>
              <a:t>sf</a:t>
            </a:r>
            <a:r>
              <a:rPr lang="uk-UA" u="sng" dirty="0">
                <a:hlinkClick r:id="rId3"/>
              </a:rPr>
              <a:t>_</a:t>
            </a:r>
            <a:r>
              <a:rPr lang="ru-RU" u="sng" dirty="0" err="1" smtClean="0">
                <a:hlinkClick r:id="rId3"/>
              </a:rPr>
              <a:t>link</a:t>
            </a:r>
            <a:endParaRPr lang="ru-RU" u="sng" dirty="0" smtClean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/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379811" y="3176972"/>
            <a:ext cx="5940425" cy="33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3901"/>
      </p:ext>
    </p:extLst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Матеріально-технічна база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1124744"/>
            <a:ext cx="8676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 smtClean="0"/>
              <a:t>Визначення</a:t>
            </a:r>
            <a:r>
              <a:rPr lang="ru-RU" sz="1800" b="1" dirty="0" smtClean="0"/>
              <a:t> </a:t>
            </a:r>
            <a:r>
              <a:rPr lang="ru-RU" sz="1800" b="1" dirty="0" err="1"/>
              <a:t>матеріально-технічної</a:t>
            </a:r>
            <a:r>
              <a:rPr lang="ru-RU" sz="1800" b="1" dirty="0"/>
              <a:t> </a:t>
            </a:r>
            <a:r>
              <a:rPr lang="ru-RU" sz="1800" b="1" dirty="0" err="1" smtClean="0"/>
              <a:t>бази</a:t>
            </a:r>
            <a:endParaRPr lang="ru-RU" sz="1800" b="1" dirty="0" smtClean="0"/>
          </a:p>
          <a:p>
            <a:pPr algn="ctr"/>
            <a:endParaRPr lang="ru-RU" sz="1800" b="1" dirty="0"/>
          </a:p>
          <a:p>
            <a:pPr algn="ctr"/>
            <a:r>
              <a:rPr lang="ru-RU" sz="1800" b="1" dirty="0" err="1"/>
              <a:t>Діагностування</a:t>
            </a:r>
            <a:r>
              <a:rPr lang="ru-RU" sz="1800" b="1" dirty="0"/>
              <a:t> потреб </a:t>
            </a:r>
            <a:r>
              <a:rPr lang="ru-RU" sz="1800" b="1" dirty="0" err="1"/>
              <a:t>учасників</a:t>
            </a:r>
            <a:r>
              <a:rPr lang="ru-RU" sz="1800" b="1" dirty="0"/>
              <a:t> </a:t>
            </a:r>
            <a:r>
              <a:rPr lang="ru-RU" sz="1800" b="1" dirty="0" err="1"/>
              <a:t>освітнього</a:t>
            </a:r>
            <a:r>
              <a:rPr lang="ru-RU" sz="1800" b="1" dirty="0"/>
              <a:t> </a:t>
            </a:r>
            <a:r>
              <a:rPr lang="ru-RU" sz="1800" b="1" dirty="0" err="1"/>
              <a:t>процесу</a:t>
            </a:r>
            <a:r>
              <a:rPr lang="ru-RU" sz="1800" b="1" dirty="0"/>
              <a:t> для </a:t>
            </a:r>
            <a:r>
              <a:rPr lang="ru-RU" sz="1800" b="1" dirty="0" err="1"/>
              <a:t>створення</a:t>
            </a:r>
            <a:r>
              <a:rPr lang="ru-RU" sz="1800" b="1" dirty="0"/>
              <a:t> ІОС</a:t>
            </a:r>
          </a:p>
          <a:p>
            <a:pPr algn="ctr"/>
            <a:endParaRPr lang="ru-RU" sz="1800" dirty="0"/>
          </a:p>
          <a:p>
            <a:pPr algn="just"/>
            <a:r>
              <a:rPr lang="ru-RU" sz="1800" dirty="0" err="1"/>
              <a:t>Аналіз</a:t>
            </a:r>
            <a:r>
              <a:rPr lang="ru-RU" sz="1800" dirty="0"/>
              <a:t> </a:t>
            </a:r>
            <a:r>
              <a:rPr lang="ru-RU" sz="1800" dirty="0" err="1"/>
              <a:t>наявності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, </a:t>
            </a:r>
            <a:r>
              <a:rPr lang="ru-RU" sz="1800" dirty="0" err="1"/>
              <a:t>необхідних</a:t>
            </a:r>
            <a:r>
              <a:rPr lang="ru-RU" sz="1800" dirty="0"/>
              <a:t> для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освітньо-інформаційного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, проведений за </a:t>
            </a:r>
            <a:r>
              <a:rPr lang="ru-RU" sz="1800" dirty="0" err="1"/>
              <a:t>даними</a:t>
            </a:r>
            <a:r>
              <a:rPr lang="ru-RU" sz="1800" dirty="0"/>
              <a:t> </a:t>
            </a:r>
            <a:r>
              <a:rPr lang="ru-RU" sz="1800" dirty="0" err="1"/>
              <a:t>опитування</a:t>
            </a:r>
            <a:r>
              <a:rPr lang="ru-RU" sz="1800" dirty="0"/>
              <a:t> </a:t>
            </a:r>
            <a:r>
              <a:rPr lang="ru-RU" sz="1800" dirty="0" err="1"/>
              <a:t>батьків</a:t>
            </a:r>
            <a:r>
              <a:rPr lang="ru-RU" sz="1800" dirty="0"/>
              <a:t>  </a:t>
            </a:r>
            <a:r>
              <a:rPr lang="ru-RU" sz="1800" dirty="0" err="1"/>
              <a:t>вихованців</a:t>
            </a:r>
            <a:r>
              <a:rPr lang="ru-RU" sz="1800" dirty="0"/>
              <a:t> та </a:t>
            </a:r>
            <a:r>
              <a:rPr lang="uk-UA" sz="1800" dirty="0"/>
              <a:t>співробітників ДНЗ (ЯС) КТ «Веселка»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визначення</a:t>
            </a:r>
            <a:r>
              <a:rPr lang="ru-RU" sz="1800" dirty="0"/>
              <a:t> потреб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впровадження</a:t>
            </a:r>
            <a:r>
              <a:rPr lang="ru-RU" sz="1800" dirty="0"/>
              <a:t> ІТ у </a:t>
            </a:r>
            <a:r>
              <a:rPr lang="ru-RU" sz="1800" dirty="0" err="1"/>
              <a:t>садочку</a:t>
            </a:r>
            <a:r>
              <a:rPr lang="ru-RU" sz="1800" dirty="0"/>
              <a:t>.</a:t>
            </a:r>
          </a:p>
          <a:p>
            <a:pPr algn="ctr"/>
            <a:endParaRPr lang="ru-RU" sz="1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97" y="3783240"/>
            <a:ext cx="5458593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97704"/>
      </p:ext>
    </p:extLst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Матеріально-технічна база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4" y="1192645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7225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Матеріально-технічна база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339"/>
            <a:ext cx="9144000" cy="51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57551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Матеріально-технічна база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7" y="1209675"/>
            <a:ext cx="9153517" cy="514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37426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Матеріально-технічна база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0" y="1209675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27193"/>
      </p:ext>
    </p:extLst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Матеріально-технічна база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13886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увати 14"/>
          <p:cNvGrpSpPr/>
          <p:nvPr/>
        </p:nvGrpSpPr>
        <p:grpSpPr>
          <a:xfrm>
            <a:off x="0" y="1"/>
            <a:ext cx="9144000" cy="1088740"/>
            <a:chOff x="0" y="1"/>
            <a:chExt cx="9144000" cy="1088740"/>
          </a:xfrm>
        </p:grpSpPr>
        <p:sp>
          <p:nvSpPr>
            <p:cNvPr id="16" name="Прямокутник 15"/>
            <p:cNvSpPr/>
            <p:nvPr/>
          </p:nvSpPr>
          <p:spPr>
            <a:xfrm>
              <a:off x="0" y="252413"/>
              <a:ext cx="9144000" cy="454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prstClr val="white"/>
                  </a:solidFill>
                </a:rPr>
                <a:t>Модель ІОС</a:t>
              </a:r>
            </a:p>
          </p:txBody>
        </p:sp>
        <p:pic>
          <p:nvPicPr>
            <p:cNvPr id="17" name="Picture 2" descr="D:\Google Диск\work\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" y="1"/>
              <a:ext cx="901499" cy="10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19063" y="981075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prstClr val="black"/>
              </a:solidFill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611188" y="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200" b="1">
              <a:solidFill>
                <a:srgbClr val="CC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063" y="1247491"/>
            <a:ext cx="8905875" cy="51338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accent1"/>
                </a:solidFill>
                <a:ea typeface="Times New Roman"/>
                <a:cs typeface="Times New Roman"/>
              </a:rPr>
              <a:t>….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endParaRPr lang="ru-RU" sz="1200" b="1" dirty="0">
              <a:solidFill>
                <a:srgbClr val="30937B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491"/>
            <a:ext cx="9144000" cy="51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40390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 Office">
  <a:themeElements>
    <a:clrScheme name="Настроювані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0937B"/>
      </a:accent1>
      <a:accent2>
        <a:srgbClr val="7DD4A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Настроювані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0937B"/>
      </a:accent1>
      <a:accent2>
        <a:srgbClr val="7DD4A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Тема Office">
  <a:themeElements>
    <a:clrScheme name="Настроювані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0937B"/>
      </a:accent1>
      <a:accent2>
        <a:srgbClr val="7DD4A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Тема Office">
  <a:themeElements>
    <a:clrScheme name="Настроювані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0937B"/>
      </a:accent1>
      <a:accent2>
        <a:srgbClr val="7DD4A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5592</TotalTime>
  <Words>233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2_Тема Office</vt:lpstr>
      <vt:lpstr>8_Тема Office</vt:lpstr>
      <vt:lpstr>10_Тема Office</vt:lpstr>
      <vt:lpstr>Обгрунтування організації ІОС в навчальному закладі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УПДВ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Василенко</dc:creator>
  <cp:lastModifiedBy>Пользователь Windows</cp:lastModifiedBy>
  <cp:revision>354</cp:revision>
  <dcterms:created xsi:type="dcterms:W3CDTF">2004-08-28T05:19:40Z</dcterms:created>
  <dcterms:modified xsi:type="dcterms:W3CDTF">2018-11-16T19:24:11Z</dcterms:modified>
</cp:coreProperties>
</file>