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8C80-0753-48D3-9B86-6165971C2E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FCFC-BAFE-4C1C-9657-2EFC20FE4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8C80-0753-48D3-9B86-6165971C2E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FCFC-BAFE-4C1C-9657-2EFC20FE4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8C80-0753-48D3-9B86-6165971C2E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FCFC-BAFE-4C1C-9657-2EFC20FE4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8C80-0753-48D3-9B86-6165971C2E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FCFC-BAFE-4C1C-9657-2EFC20FE4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8C80-0753-48D3-9B86-6165971C2E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FCFC-BAFE-4C1C-9657-2EFC20FE4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8C80-0753-48D3-9B86-6165971C2E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FCFC-BAFE-4C1C-9657-2EFC20FE4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8C80-0753-48D3-9B86-6165971C2E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FCFC-BAFE-4C1C-9657-2EFC20FE4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8C80-0753-48D3-9B86-6165971C2E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FCFC-BAFE-4C1C-9657-2EFC20FE4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8C80-0753-48D3-9B86-6165971C2E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FCFC-BAFE-4C1C-9657-2EFC20FE4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8C80-0753-48D3-9B86-6165971C2E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FCFC-BAFE-4C1C-9657-2EFC20FE4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8C80-0753-48D3-9B86-6165971C2E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FCFC-BAFE-4C1C-9657-2EFC20FE4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F8C80-0753-48D3-9B86-6165971C2E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FFCFC-BAFE-4C1C-9657-2EFC20FE4D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Kiev</dc:creator>
  <cp:lastModifiedBy>Kiev</cp:lastModifiedBy>
  <cp:revision>1</cp:revision>
  <dcterms:created xsi:type="dcterms:W3CDTF">2018-11-18T18:49:19Z</dcterms:created>
  <dcterms:modified xsi:type="dcterms:W3CDTF">2018-11-18T18:53:04Z</dcterms:modified>
</cp:coreProperties>
</file>