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Roboto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09e0de0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09e0de0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09e0de0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09e0de0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09e0de09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09e0de09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09e0de09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09e0de09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7230230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691507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572849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58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9631941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5234948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8407951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412580675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0108257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9424751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33456215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4727143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10/10/2020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350"/>
          </a:p>
        </p:txBody>
      </p:sp>
    </p:spTree>
    <p:extLst>
      <p:ext uri="{BB962C8B-B14F-4D97-AF65-F5344CB8AC3E}">
        <p14:creationId xmlns:p14="http://schemas.microsoft.com/office/powerpoint/2010/main" val="44372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groups/answer/97182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79077" y="2719395"/>
            <a:ext cx="3221209" cy="9195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Googl групи</a:t>
            </a:r>
            <a:endParaRPr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“ Я знаю все про додатки Googl</a:t>
            </a:r>
            <a:endParaRPr b="1" dirty="0">
              <a:solidFill>
                <a:srgbClr val="FF0000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797" y="125759"/>
            <a:ext cx="5043126" cy="351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98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Мета:</a:t>
            </a:r>
            <a:endParaRPr sz="36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73525" y="671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Групу створено для підвищення кваліфікації вчителів Красноріченського ліцею з питань користування додатками Goog і використання їх у свої професійній діяльності.</a:t>
            </a:r>
            <a:endParaRPr b="1">
              <a:solidFill>
                <a:srgbClr val="274E1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375" y="2265217"/>
            <a:ext cx="6191250" cy="2667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6809" y="3210791"/>
            <a:ext cx="5631873" cy="779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4464" y="1943100"/>
            <a:ext cx="5943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1700" y="758536"/>
            <a:ext cx="5985191" cy="1049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86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Переваги користування додатками Googl</a:t>
            </a:r>
            <a:endParaRPr b="1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49875" y="659150"/>
            <a:ext cx="5932716" cy="44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 rtl="0"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uk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Додатки, що </a:t>
            </a:r>
            <a:r>
              <a:rPr lang="uk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вимагають від користувача тільки наявності </a:t>
            </a:r>
            <a:r>
              <a:rPr lang="uk" sz="1400" dirty="0" smtClean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браузеру</a:t>
            </a:r>
            <a:r>
              <a:rPr lang="uk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uk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якому вони працюють, і інтернет-підключення. Це дозволяє використовувати дані в будь-якій точці планети і не бути прив'язаним до одного комп'ютера. </a:t>
            </a:r>
            <a:endParaRPr lang="uk" sz="1400" dirty="0" smtClean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500"/>
              </a:spcBef>
              <a:spcAft>
                <a:spcPts val="0"/>
              </a:spcAft>
              <a:buSzPts val="1800"/>
              <a:buAutoNum type="arabicPeriod"/>
            </a:pP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uk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Деякі </a:t>
            </a:r>
            <a:r>
              <a:rPr lang="uk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 сервісів потребують встановлення додаткових програм (програвача Flash-графіки або клієнта для миттєвих повідомлень), крім того, для комфортної роботи необхідно високошвидкісне підключення (від 512 КБ/с для </a:t>
            </a:r>
            <a:r>
              <a:rPr lang="uk" sz="1400" dirty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Google Video</a:t>
            </a:r>
            <a:r>
              <a:rPr lang="uk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від 256 КБ/с для </a:t>
            </a:r>
            <a:r>
              <a:rPr lang="uk" sz="1400" dirty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Google Earth</a:t>
            </a:r>
            <a:r>
              <a:rPr lang="uk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uk" sz="1400" dirty="0" smtClean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lvl="0" indent="0" algn="just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uk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Переваги </a:t>
            </a:r>
            <a:r>
              <a:rPr lang="uk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сервісів та послуг Google — наявність централізованого сховища даних і продуманий інтерфейс.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500"/>
              </a:spcBef>
              <a:spcAft>
                <a:spcPts val="500"/>
              </a:spcAft>
              <a:buNone/>
            </a:pPr>
            <a:endParaRPr sz="1800" dirty="0">
              <a:solidFill>
                <a:srgbClr val="2021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9525" y="978328"/>
            <a:ext cx="2689900" cy="405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10125"/>
            <a:ext cx="85206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 можна дізнатися в групі “ Я знаю все про додатки Googl</a:t>
            </a:r>
            <a:r>
              <a:rPr lang="uk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br>
              <a:rPr lang="uk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Times New Roman"/>
              <a:buChar char="❏"/>
            </a:pPr>
            <a:r>
              <a:rPr lang="uk" sz="1800" b="1" dirty="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Переваги Googl</a:t>
            </a:r>
            <a:endParaRPr sz="1800" b="1" dirty="0"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Times New Roman"/>
              <a:buChar char="❏"/>
            </a:pPr>
            <a:r>
              <a:rPr lang="uk" sz="1800" b="1" dirty="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Перелік безкоштовних курсів від Googl</a:t>
            </a:r>
            <a:endParaRPr sz="1800" b="1" dirty="0"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Times New Roman"/>
              <a:buChar char="❏"/>
            </a:pPr>
            <a:r>
              <a:rPr lang="uk" sz="1800" b="1" dirty="0">
                <a:solidFill>
                  <a:srgbClr val="5B0F00"/>
                </a:solidFill>
                <a:highlight>
                  <a:srgbClr val="F1F3F4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120 безкоштовних онлайн-курсів від українських навчальних платформ: Prometheus, Edera, ВУМonline, Wisecow</a:t>
            </a:r>
            <a:endParaRPr sz="1800" b="1" dirty="0">
              <a:solidFill>
                <a:srgbClr val="5B0F00"/>
              </a:solidFill>
              <a:highlight>
                <a:srgbClr val="F1F3F4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Times New Roman"/>
              <a:buChar char="❏"/>
            </a:pPr>
            <a:r>
              <a:rPr lang="uk" sz="1800" b="1" dirty="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Навчитеся швидко користуватися Googl поштою, календарем, документами, презнтаціями, таблицями, формами. Зможете відчути на власному досвіді їх переваги.</a:t>
            </a:r>
            <a:endParaRPr sz="1800" b="1" dirty="0"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Times New Roman"/>
              <a:buChar char="❏"/>
            </a:pPr>
            <a:r>
              <a:rPr lang="uk" sz="1800" b="1" dirty="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Зможете самостійно виконати запропоновані завдання і повною мірою опанувати додатки Googl</a:t>
            </a:r>
            <a:r>
              <a:rPr lang="uk" sz="1800" b="1" dirty="0" smtClean="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B0F00"/>
              </a:buClr>
              <a:buSzPts val="1800"/>
              <a:buFont typeface="Times New Roman"/>
              <a:buChar char="❏"/>
            </a:pPr>
            <a:r>
              <a:rPr lang="uk" sz="1800" b="1" dirty="0" smtClean="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Повні онлайн - курси</a:t>
            </a:r>
            <a:endParaRPr sz="1800" b="1" dirty="0">
              <a:solidFill>
                <a:srgbClr val="5B0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185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 працювати з Googl групою</a:t>
            </a:r>
            <a:endParaRPr b="1" dirty="0">
              <a:solidFill>
                <a:srgbClr val="A61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2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 Google Групах організації, курси, команди й інші групи можуть: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❏"/>
            </a:pPr>
            <a:r>
              <a:rPr lang="uk" sz="1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знаходити людей із подібними захопленнями чи інтересами та проводити онлайн-обговорення;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❏"/>
            </a:pPr>
            <a:r>
              <a:rPr lang="uk" sz="1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листуватись електронною поштою, використовуючи адресу групи;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❏"/>
            </a:pPr>
            <a:r>
              <a:rPr lang="uk" sz="1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працювати разом над проектами;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❏"/>
            </a:pPr>
            <a:r>
              <a:rPr lang="uk" sz="1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влаштовувати зустрічі та події.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Ці й інші можливості доступні в новій і класичній версіях Груп.</a:t>
            </a:r>
            <a:endParaRPr sz="1800" b="1"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Примітка. Деякі функції наразі доступні лише в класичній версії Груп. Дізнайтеся більше про </a:t>
            </a:r>
            <a:r>
              <a:rPr lang="uk" sz="1800" b="1" dirty="0"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нову й класичну версії Груп</a:t>
            </a:r>
            <a:r>
              <a:rPr lang="uk" sz="1800" dirty="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800" dirty="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9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0</TotalTime>
  <Words>286</Words>
  <Application>Microsoft Office PowerPoint</Application>
  <PresentationFormat>Экран (16:9)</PresentationFormat>
  <Paragraphs>34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Times New Roman</vt:lpstr>
      <vt:lpstr>Arial</vt:lpstr>
      <vt:lpstr>Roboto</vt:lpstr>
      <vt:lpstr>Calibri</vt:lpstr>
      <vt:lpstr>La mente</vt:lpstr>
      <vt:lpstr>        Створення Googl групи “ Я знаю все про додатки Googl</vt:lpstr>
      <vt:lpstr>Мета:</vt:lpstr>
      <vt:lpstr>Переваги користування додатками Googl</vt:lpstr>
      <vt:lpstr>Що можна дізнатися в групі “ Я знаю все про додатки Googl” </vt:lpstr>
      <vt:lpstr>Як працювати з Googl групою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Створення Googl групи “ Я знаю все про додатки Googl</dc:title>
  <cp:lastModifiedBy>Татьяна</cp:lastModifiedBy>
  <cp:revision>1</cp:revision>
  <dcterms:modified xsi:type="dcterms:W3CDTF">2020-10-10T11:31:50Z</dcterms:modified>
</cp:coreProperties>
</file>