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340768"/>
            <a:ext cx="7277100" cy="5429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latin typeface="+mn-lt"/>
              </a:rPr>
              <a:t>Обираємо один із розділів, наприклад «Класифікація»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7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8382000" cy="5886450"/>
          </a:xfrm>
          <a:prstGeom prst="rect">
            <a:avLst/>
          </a:prstGeom>
        </p:spPr>
      </p:pic>
      <p:pic>
        <p:nvPicPr>
          <p:cNvPr id="3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8382000" cy="5886450"/>
          </a:xfrm>
          <a:prstGeom prst="rect">
            <a:avLst/>
          </a:prstGeom>
        </p:spPr>
      </p:pic>
      <p:pic>
        <p:nvPicPr>
          <p:cNvPr id="3" name="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485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8382000" cy="5886450"/>
          </a:xfrm>
          <a:prstGeom prst="rect">
            <a:avLst/>
          </a:prstGeom>
        </p:spPr>
      </p:pic>
      <p:pic>
        <p:nvPicPr>
          <p:cNvPr id="3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8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8382000" cy="5886450"/>
          </a:xfrm>
          <a:prstGeom prst="rect">
            <a:avLst/>
          </a:prstGeom>
        </p:spPr>
      </p:pic>
      <p:pic>
        <p:nvPicPr>
          <p:cNvPr id="3" name="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1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3824" r="8507"/>
          <a:stretch/>
        </p:blipFill>
        <p:spPr>
          <a:xfrm>
            <a:off x="122830" y="644171"/>
            <a:ext cx="8841657" cy="54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2149" r="24030" b="7325"/>
          <a:stretch/>
        </p:blipFill>
        <p:spPr>
          <a:xfrm>
            <a:off x="251520" y="761414"/>
            <a:ext cx="8539978" cy="58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5" y="260648"/>
            <a:ext cx="8169151" cy="61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16416" cy="6237312"/>
          </a:xfrm>
        </p:spPr>
      </p:pic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4615" y="1775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483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3035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1340768"/>
            <a:ext cx="9144000" cy="517861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Р</a:t>
            </a:r>
            <a:r>
              <a:rPr lang="uk-UA" sz="3600" dirty="0" err="1" smtClean="0">
                <a:cs typeface="Times New Roman" panose="02020603050405020304" pitchFamily="18" charset="0"/>
              </a:rPr>
              <a:t>івень</a:t>
            </a:r>
            <a:r>
              <a:rPr lang="uk-UA" sz="3600" dirty="0" smtClean="0">
                <a:cs typeface="Times New Roman" panose="02020603050405020304" pitchFamily="18" charset="0"/>
              </a:rPr>
              <a:t> вправ «Дошкільна освіта»</a:t>
            </a:r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/>
          <a:stretch/>
        </p:blipFill>
        <p:spPr>
          <a:xfrm>
            <a:off x="0" y="1501254"/>
            <a:ext cx="9144000" cy="40416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Можна вибрати з пропонованих прикладів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6" name="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477" y="315019"/>
            <a:ext cx="609600" cy="609600"/>
          </a:xfrm>
          <a:prstGeom prst="rect">
            <a:avLst/>
          </a:prstGeom>
        </p:spPr>
      </p:pic>
      <p:pic>
        <p:nvPicPr>
          <p:cNvPr id="5" name="10.mp3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4"/>
    </mc:Choice>
    <mc:Fallback xmlns="">
      <p:transition spd="slow" advTm="1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21</Words>
  <Application>Microsoft Office PowerPoint</Application>
  <PresentationFormat>Экран (4:3)</PresentationFormat>
  <Paragraphs>3</Paragraphs>
  <Slides>18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Рівень вправ «Дошкільна освіта»</vt:lpstr>
      <vt:lpstr>Можна вибрати з пропонованих прикладів</vt:lpstr>
      <vt:lpstr>Презентация PowerPoint</vt:lpstr>
      <vt:lpstr>Обираємо один із розділів, наприклад «Класифікація»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Когутяк Ірина</dc:creator>
  <cp:lastModifiedBy>Александр Богданов</cp:lastModifiedBy>
  <cp:revision>10</cp:revision>
  <dcterms:created xsi:type="dcterms:W3CDTF">2018-10-05T10:56:36Z</dcterms:created>
  <dcterms:modified xsi:type="dcterms:W3CDTF">2018-11-04T17:14:15Z</dcterms:modified>
</cp:coreProperties>
</file>