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77DD-075E-45BB-AA60-1B3C7B3488B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03E-CDA1-4257-8866-F8384B63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5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60" r="4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769863" y="2967335"/>
            <a:ext cx="865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Sign out, Restart, Shut Down</a:t>
            </a:r>
            <a:endParaRPr lang="ru-RU" sz="5400" spc="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6296" y="6396335"/>
            <a:ext cx="8399402" cy="461665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Змінення користувача, перезавантаження, завершення роботи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2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-5949"/>
            <a:ext cx="12192000" cy="6863949"/>
          </a:xfrm>
          <a:prstGeom prst="rect">
            <a:avLst/>
          </a:prstGeom>
        </p:spPr>
      </p:pic>
      <p:pic>
        <p:nvPicPr>
          <p:cNvPr id="2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0"/>
                    <p14:bmk name="Закладка 2" time="9139.7798"/>
                    <p14:bmk name="Закладка 3" time="20340.3174"/>
                    <p14:bmk name="Закладка 4" time="26810.5116"/>
                    <p14:bmk name="Закладка 5" time="33470.4476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5874" y="640730"/>
            <a:ext cx="9653472" cy="5280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316" y="5657671"/>
            <a:ext cx="7816416" cy="1200329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 smtClean="0">
                <a:solidFill>
                  <a:schemeClr val="bg1"/>
                </a:solidFill>
              </a:rPr>
              <a:t>зміни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користувача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uk-UA" sz="2400" dirty="0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виходу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uk-UA" sz="2400" dirty="0" smtClean="0">
                <a:solidFill>
                  <a:schemeClr val="bg1"/>
                </a:solidFill>
              </a:rPr>
              <a:t>облікового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запису</a:t>
            </a:r>
            <a:r>
              <a:rPr lang="ru-RU" sz="2400" dirty="0" smtClean="0">
                <a:solidFill>
                  <a:schemeClr val="bg1"/>
                </a:solidFill>
              </a:rPr>
              <a:t>, на </a:t>
            </a:r>
            <a:r>
              <a:rPr lang="uk-UA" sz="2400" dirty="0" smtClean="0">
                <a:solidFill>
                  <a:schemeClr val="bg1"/>
                </a:solidFill>
              </a:rPr>
              <a:t>Стартовому екрані, натисніть на зображенні облікового запису користувача, та виберіть команду </a:t>
            </a:r>
            <a:r>
              <a:rPr lang="en-US" sz="2400" dirty="0" smtClean="0">
                <a:solidFill>
                  <a:schemeClr val="bg1"/>
                </a:solidFill>
              </a:rPr>
              <a:t>Sign out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949" y="6027003"/>
            <a:ext cx="7975321" cy="830997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 smtClean="0">
                <a:solidFill>
                  <a:schemeClr val="bg1"/>
                </a:solidFill>
              </a:rPr>
              <a:t>вимкнення комп'ютера натисніть кнопку </a:t>
            </a:r>
            <a:r>
              <a:rPr lang="en-US" sz="2400" dirty="0" smtClean="0">
                <a:solidFill>
                  <a:schemeClr val="bg1"/>
                </a:solidFill>
              </a:rPr>
              <a:t>Power Options </a:t>
            </a:r>
            <a:r>
              <a:rPr lang="ru-RU" sz="2400" dirty="0" smtClean="0">
                <a:solidFill>
                  <a:schemeClr val="bg1"/>
                </a:solidFill>
              </a:rPr>
              <a:t>на Стартовому </a:t>
            </a:r>
            <a:r>
              <a:rPr lang="uk-UA" sz="2400" dirty="0" smtClean="0">
                <a:solidFill>
                  <a:schemeClr val="bg1"/>
                </a:solidFill>
              </a:rPr>
              <a:t>екрані</a:t>
            </a:r>
            <a:r>
              <a:rPr lang="ru-RU" sz="2400" dirty="0" smtClean="0">
                <a:solidFill>
                  <a:schemeClr val="bg1"/>
                </a:solidFill>
              </a:rPr>
              <a:t>, та </a:t>
            </a:r>
            <a:r>
              <a:rPr lang="uk-UA" sz="2400" dirty="0" smtClean="0">
                <a:solidFill>
                  <a:schemeClr val="bg1"/>
                </a:solidFill>
              </a:rPr>
              <a:t>виберіть</a:t>
            </a:r>
            <a:r>
              <a:rPr lang="ru-RU" sz="2400" dirty="0" smtClean="0">
                <a:solidFill>
                  <a:schemeClr val="bg1"/>
                </a:solidFill>
              </a:rPr>
              <a:t> пункт </a:t>
            </a:r>
            <a:r>
              <a:rPr lang="en-US" sz="2400" dirty="0" smtClean="0">
                <a:solidFill>
                  <a:schemeClr val="bg1"/>
                </a:solidFill>
              </a:rPr>
              <a:t>Shut Down.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7863" y="6396335"/>
            <a:ext cx="7975321" cy="461665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 smtClean="0">
                <a:solidFill>
                  <a:schemeClr val="bg1"/>
                </a:solidFill>
              </a:rPr>
              <a:t>перезавантаження комп'ютера виберіть</a:t>
            </a:r>
            <a:r>
              <a:rPr lang="ru-RU" sz="2400" dirty="0" smtClean="0">
                <a:solidFill>
                  <a:schemeClr val="bg1"/>
                </a:solidFill>
              </a:rPr>
              <a:t> пункт </a:t>
            </a:r>
            <a:r>
              <a:rPr lang="en-US" sz="2400" dirty="0" smtClean="0">
                <a:solidFill>
                  <a:schemeClr val="bg1"/>
                </a:solidFill>
              </a:rPr>
              <a:t>Restart.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6631" y="6027003"/>
            <a:ext cx="8451958" cy="830997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Ви </a:t>
            </a:r>
            <a:r>
              <a:rPr lang="uk-UA" sz="2400" dirty="0" smtClean="0">
                <a:solidFill>
                  <a:schemeClr val="bg1"/>
                </a:solidFill>
              </a:rPr>
              <a:t>працюєте на Робочому столі, то застосуйте праву кнопку миші для кнопки </a:t>
            </a:r>
            <a:r>
              <a:rPr lang="en-US" sz="2400" dirty="0" smtClean="0">
                <a:solidFill>
                  <a:schemeClr val="bg1"/>
                </a:solidFill>
              </a:rPr>
              <a:t>Start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582" y="6027003"/>
            <a:ext cx="7745884" cy="830997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</a:t>
            </a:r>
            <a:r>
              <a:rPr lang="ru-RU" sz="2400" dirty="0" smtClean="0">
                <a:solidFill>
                  <a:schemeClr val="bg1"/>
                </a:solidFill>
              </a:rPr>
              <a:t>а в </a:t>
            </a:r>
            <a:r>
              <a:rPr lang="ru-RU" sz="2400" dirty="0" err="1" smtClean="0">
                <a:solidFill>
                  <a:schemeClr val="bg1"/>
                </a:solidFill>
              </a:rPr>
              <a:t>пункті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Shut down or Sign out </a:t>
            </a:r>
            <a:r>
              <a:rPr lang="uk-UA" sz="2400" dirty="0" smtClean="0">
                <a:solidFill>
                  <a:schemeClr val="bg1"/>
                </a:solidFill>
              </a:rPr>
              <a:t>виберіть необхідну Вам команду </a:t>
            </a:r>
            <a:r>
              <a:rPr lang="en-US" sz="2400" dirty="0" smtClean="0">
                <a:solidFill>
                  <a:schemeClr val="bg1"/>
                </a:solidFill>
              </a:rPr>
              <a:t>Sign out,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Shut Down</a:t>
            </a:r>
            <a:r>
              <a:rPr lang="uk-UA" sz="2400" dirty="0" smtClean="0">
                <a:solidFill>
                  <a:schemeClr val="bg1"/>
                </a:solidFill>
              </a:rPr>
              <a:t> або</a:t>
            </a:r>
            <a:r>
              <a:rPr lang="en-US" sz="2400" dirty="0" smtClean="0">
                <a:solidFill>
                  <a:schemeClr val="bg1"/>
                </a:solidFill>
              </a:rPr>
              <a:t> Restart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9576.21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1467" y="335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8544"/>
      </p:ext>
    </p:extLst>
  </p:cSld>
  <p:clrMapOvr>
    <a:masterClrMapping/>
  </p:clrMapOvr>
  <p:transition advClick="0" advTm="4570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576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13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seq concurrent="1" nextAc="seek">
                  <p:cTn id="14" restart="whenNotActive" fill="hold" evtFilter="cancelBubble" nodeType="interactiveSeq">
                    <p:stCondLst>
                      <p:cond evt="onMediaBookmark" delay="0">
                        <p:tgtEl>
                          <p14:bmkTgt spid="2" bmkName="Закладка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Закладка 1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MediaBookmark" delay="0">
                        <p:tgtEl>
                          <p14:bmkTgt spid="2" bmkName="Закладка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Закладка 2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MediaBookmark" delay="0">
                        <p:tgtEl>
                          <p14:bmkTgt spid="2" bmkName="Закладка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Закладка 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MediaBookmark" delay="0">
                        <p:tgtEl>
                          <p14:bmkTgt spid="2" bmkName="Закладка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Закладка 4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MediaBookmark" delay="0">
                        <p:tgtEl>
                          <p14:bmkTgt spid="2" bmkName="Закладка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Закладка 5"/>
                      </p:tgtEl>
                    </p:cond>
                  </p:nextCondLst>
                </p:seq>
                <p:audio isNarration="1">
                  <p:cMediaNode showWhenStopped="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576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13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audio isNarration="1">
                  <p:cMediaNode showWhenStopped="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 E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96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101</Words>
  <Application>Microsoft Office PowerPoint</Application>
  <PresentationFormat>Широкоэкранный</PresentationFormat>
  <Paragraphs>7</Paragraphs>
  <Slides>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I-Klass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Bondar Oleg</dc:creator>
  <cp:lastModifiedBy>Bondar Oleg</cp:lastModifiedBy>
  <cp:revision>17</cp:revision>
  <dcterms:created xsi:type="dcterms:W3CDTF">2016-03-20T11:34:03Z</dcterms:created>
  <dcterms:modified xsi:type="dcterms:W3CDTF">2016-03-30T16:14:44Z</dcterms:modified>
</cp:coreProperties>
</file>