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813" y="152400"/>
            <a:ext cx="6808787" cy="1121382"/>
          </a:xfrm>
        </p:spPr>
        <p:txBody>
          <a:bodyPr/>
          <a:lstStyle/>
          <a:p>
            <a:r>
              <a:rPr lang="uk-UA" dirty="0"/>
              <a:t>ІТ-інфраструктура ЗДО №446</a:t>
            </a:r>
          </a:p>
        </p:txBody>
      </p:sp>
      <p:sp>
        <p:nvSpPr>
          <p:cNvPr id="4" name="Овал 3"/>
          <p:cNvSpPr/>
          <p:nvPr/>
        </p:nvSpPr>
        <p:spPr>
          <a:xfrm>
            <a:off x="4902200" y="1734494"/>
            <a:ext cx="2781300" cy="193580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 №446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21700" y="1427127"/>
            <a:ext cx="3276600" cy="5461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4613" y="1427127"/>
            <a:ext cx="2946400" cy="5461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Апаратне забезпечення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1550" y="4131011"/>
            <a:ext cx="3454400" cy="609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558799" y="2204662"/>
            <a:ext cx="3732213" cy="3459538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Компютер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 – 2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Ксерокс - 2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 -  2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 -1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проектора -1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 роутер – 1 шт.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8661400" y="2204662"/>
            <a:ext cx="3136900" cy="3247418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Windows 10 Pro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Office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Google </a:t>
            </a:r>
            <a:r>
              <a:rPr lang="uk-UA" sz="2400" dirty="0"/>
              <a:t>Диск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Пакет драйверів </a:t>
            </a:r>
            <a:r>
              <a:rPr lang="en-US" sz="2400" dirty="0" err="1"/>
              <a:t>DriverPack</a:t>
            </a:r>
            <a:r>
              <a:rPr lang="en-US" sz="2400" dirty="0"/>
              <a:t> Solution</a:t>
            </a: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4902200" y="4889500"/>
            <a:ext cx="3454399" cy="1964135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Методичні</a:t>
            </a:r>
            <a:r>
              <a:rPr lang="ru-RU" sz="2000" dirty="0"/>
              <a:t> та </a:t>
            </a:r>
            <a:r>
              <a:rPr lang="ru-RU" sz="2000" dirty="0" err="1"/>
              <a:t>інструктивні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Інформаційна</a:t>
            </a:r>
            <a:r>
              <a:rPr lang="ru-RU" sz="2000" dirty="0"/>
              <a:t> база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класифікацій</a:t>
            </a:r>
            <a:endParaRPr lang="ru-RU" sz="2000" dirty="0"/>
          </a:p>
        </p:txBody>
      </p:sp>
      <p:cxnSp>
        <p:nvCxnSpPr>
          <p:cNvPr id="12" name="Соединительная линия уступом 11"/>
          <p:cNvCxnSpPr>
            <a:stCxn id="4" idx="1"/>
            <a:endCxn id="6" idx="3"/>
          </p:cNvCxnSpPr>
          <p:nvPr/>
        </p:nvCxnSpPr>
        <p:spPr>
          <a:xfrm rot="16200000" flipV="1">
            <a:off x="4641359" y="1349832"/>
            <a:ext cx="317809" cy="101849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4" idx="7"/>
          </p:cNvCxnSpPr>
          <p:nvPr/>
        </p:nvCxnSpPr>
        <p:spPr>
          <a:xfrm rot="5400000" flipH="1" flipV="1">
            <a:off x="7686248" y="1182534"/>
            <a:ext cx="425393" cy="124551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3"/>
            <a:endCxn id="10" idx="3"/>
          </p:cNvCxnSpPr>
          <p:nvPr/>
        </p:nvCxnSpPr>
        <p:spPr>
          <a:xfrm>
            <a:off x="6629400" y="488950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4"/>
          </p:cNvCxnSpPr>
          <p:nvPr/>
        </p:nvCxnSpPr>
        <p:spPr>
          <a:xfrm>
            <a:off x="6292850" y="3670299"/>
            <a:ext cx="0" cy="4607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026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39</TotalTime>
  <Words>70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Tw Cen MT</vt:lpstr>
      <vt:lpstr>Контур</vt:lpstr>
      <vt:lpstr>ІТ-інфраструктура ЗДО №446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ІТ-інфраструктура ЗДО №446</dc:title>
  <dc:creator>Пользователь Windows</dc:creator>
  <cp:lastModifiedBy>Пользователь Windows</cp:lastModifiedBy>
  <cp:revision>4</cp:revision>
  <dcterms:created xsi:type="dcterms:W3CDTF">2019-09-22T13:32:18Z</dcterms:created>
  <dcterms:modified xsi:type="dcterms:W3CDTF">2019-09-22T14:11:28Z</dcterms:modified>
</cp:coreProperties>
</file>