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Зустріч без проблем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Навчити колег користуватися </a:t>
            </a:r>
            <a:r>
              <a:rPr lang="en-US" dirty="0" smtClean="0"/>
              <a:t>Meet</a:t>
            </a:r>
            <a:r>
              <a:rPr lang="uk-UA" dirty="0" smtClean="0"/>
              <a:t> з телефону.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9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76672"/>
            <a:ext cx="4824536" cy="5723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Далі ви заходите на саму сторінку зустрічі . Вам потрібно відправити посилання на зустріч . Ви можете скопіювати або </a:t>
            </a:r>
            <a:r>
              <a:rPr lang="uk-UA" dirty="0" err="1" smtClean="0"/>
              <a:t>ндіслати</a:t>
            </a:r>
            <a:r>
              <a:rPr lang="uk-UA" dirty="0" smtClean="0"/>
              <a:t> запрошення.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41139" cy="593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692696"/>
            <a:ext cx="4352528" cy="47937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 можете поділитися посиланням  у соціальні мережі чи поштою зробити розсилку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520280" cy="546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92696"/>
            <a:ext cx="3920480" cy="479370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Знизу є панель користування . Велика червона кнопка це вихід з зустрічі далі корегування камери та мікрофону. Ще є панель з трьох крапок де відкривається панель де є Час підчас зустрічі , показ екрану, увімкнути субтитри, повідомлення.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9"/>
            <a:ext cx="2880320" cy="624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438400"/>
            <a:ext cx="4136504" cy="30480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Коли ви натискаєте показ екрану ви починаєте транслювати власний екран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979906" cy="645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438400"/>
            <a:ext cx="4424536" cy="3048001"/>
          </a:xfrm>
        </p:spPr>
        <p:txBody>
          <a:bodyPr/>
          <a:lstStyle/>
          <a:p>
            <a:r>
              <a:rPr lang="uk-UA" dirty="0" smtClean="0"/>
              <a:t>Під</a:t>
            </a:r>
            <a:r>
              <a:rPr lang="en-US" dirty="0" smtClean="0"/>
              <a:t> </a:t>
            </a:r>
            <a:r>
              <a:rPr lang="uk-UA" dirty="0" smtClean="0"/>
              <a:t>час </a:t>
            </a:r>
            <a:r>
              <a:rPr lang="uk-UA" dirty="0" smtClean="0"/>
              <a:t>зустрічі що не перебивати доповідача можна писати в чаті зустрічі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6304" cy="59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62146" y="2967335"/>
            <a:ext cx="621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Спробуємо разом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9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Зустрічі</a:t>
            </a:r>
            <a:r>
              <a:rPr lang="ru-RU" dirty="0"/>
              <a:t> без </a:t>
            </a:r>
            <a:r>
              <a:rPr lang="ru-RU" dirty="0" err="1"/>
              <a:t>перепон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544616" cy="34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7848872" cy="24174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cs typeface="Aharoni" panose="02010803020104030203" pitchFamily="2" charset="-79"/>
              </a:rPr>
              <a:t>За </a:t>
            </a:r>
            <a:r>
              <a:rPr lang="ru-RU" dirty="0" err="1">
                <a:cs typeface="Aharoni" panose="02010803020104030203" pitchFamily="2" charset="-79"/>
              </a:rPr>
              <a:t>допомогою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Meet </a:t>
            </a:r>
            <a:r>
              <a:rPr lang="ru-RU" dirty="0" err="1">
                <a:cs typeface="Aharoni" panose="02010803020104030203" pitchFamily="2" charset="-79"/>
              </a:rPr>
              <a:t>ви</a:t>
            </a:r>
            <a:r>
              <a:rPr lang="ru-RU" dirty="0">
                <a:cs typeface="Aharoni" panose="02010803020104030203" pitchFamily="2" charset="-79"/>
              </a:rPr>
              <a:t> легко </a:t>
            </a:r>
            <a:r>
              <a:rPr lang="ru-RU" dirty="0" err="1">
                <a:cs typeface="Aharoni" panose="02010803020104030203" pitchFamily="2" charset="-79"/>
              </a:rPr>
              <a:t>зможете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почати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відеодзвінок</a:t>
            </a:r>
            <a:r>
              <a:rPr lang="ru-RU" dirty="0">
                <a:cs typeface="Aharoni" panose="02010803020104030203" pitchFamily="2" charset="-79"/>
              </a:rPr>
              <a:t> на </a:t>
            </a:r>
            <a:r>
              <a:rPr lang="ru-RU" dirty="0" err="1">
                <a:cs typeface="Aharoni" panose="02010803020104030203" pitchFamily="2" charset="-79"/>
              </a:rPr>
              <a:t>роботі</a:t>
            </a:r>
            <a:r>
              <a:rPr lang="ru-RU" dirty="0">
                <a:cs typeface="Aharoni" panose="02010803020104030203" pitchFamily="2" charset="-79"/>
              </a:rPr>
              <a:t> та </a:t>
            </a:r>
            <a:r>
              <a:rPr lang="ru-RU" dirty="0" err="1">
                <a:cs typeface="Aharoni" panose="02010803020104030203" pitchFamily="2" charset="-79"/>
              </a:rPr>
              <a:t>запросити</a:t>
            </a:r>
            <a:r>
              <a:rPr lang="ru-RU" dirty="0">
                <a:cs typeface="Aharoni" panose="02010803020104030203" pitchFamily="2" charset="-79"/>
              </a:rPr>
              <a:t> до </a:t>
            </a:r>
            <a:r>
              <a:rPr lang="ru-RU" dirty="0" err="1">
                <a:cs typeface="Aharoni" panose="02010803020104030203" pitchFamily="2" charset="-79"/>
              </a:rPr>
              <a:t>нього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користувачів</a:t>
            </a:r>
            <a:r>
              <a:rPr lang="ru-RU" dirty="0">
                <a:cs typeface="Aharoni" panose="02010803020104030203" pitchFamily="2" charset="-79"/>
              </a:rPr>
              <a:t>. Просто </a:t>
            </a:r>
            <a:r>
              <a:rPr lang="ru-RU" dirty="0" err="1">
                <a:cs typeface="Aharoni" panose="02010803020104030203" pitchFamily="2" charset="-79"/>
              </a:rPr>
              <a:t>налаштуйте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зустріч</a:t>
            </a:r>
            <a:r>
              <a:rPr lang="ru-RU" dirty="0">
                <a:cs typeface="Aharoni" panose="02010803020104030203" pitchFamily="2" charset="-79"/>
              </a:rPr>
              <a:t> і </a:t>
            </a:r>
            <a:r>
              <a:rPr lang="ru-RU" dirty="0" err="1">
                <a:cs typeface="Aharoni" panose="02010803020104030203" pitchFamily="2" charset="-79"/>
              </a:rPr>
              <a:t>поділіться</a:t>
            </a:r>
            <a:r>
              <a:rPr lang="ru-RU" dirty="0">
                <a:cs typeface="Aharoni" panose="02010803020104030203" pitchFamily="2" charset="-79"/>
              </a:rPr>
              <a:t> з </a:t>
            </a:r>
            <a:r>
              <a:rPr lang="ru-RU" dirty="0" err="1">
                <a:cs typeface="Aharoni" panose="02010803020104030203" pitchFamily="2" charset="-79"/>
              </a:rPr>
              <a:t>іншими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посиланням</a:t>
            </a:r>
            <a:r>
              <a:rPr lang="ru-RU" dirty="0">
                <a:cs typeface="Aharoni" panose="02010803020104030203" pitchFamily="2" charset="-79"/>
              </a:rPr>
              <a:t> на </a:t>
            </a:r>
            <a:r>
              <a:rPr lang="ru-RU" dirty="0" err="1">
                <a:cs typeface="Aharoni" panose="02010803020104030203" pitchFamily="2" charset="-79"/>
              </a:rPr>
              <a:t>неї</a:t>
            </a:r>
            <a:r>
              <a:rPr lang="ru-RU" dirty="0">
                <a:cs typeface="Aharoni" panose="02010803020104030203" pitchFamily="2" charset="-79"/>
              </a:rPr>
              <a:t>. При </a:t>
            </a:r>
            <a:r>
              <a:rPr lang="ru-RU" dirty="0" err="1">
                <a:cs typeface="Aharoni" panose="02010803020104030203" pitchFamily="2" charset="-79"/>
              </a:rPr>
              <a:t>цьому</a:t>
            </a:r>
            <a:r>
              <a:rPr lang="ru-RU" dirty="0">
                <a:cs typeface="Aharoni" panose="02010803020104030203" pitchFamily="2" charset="-79"/>
              </a:rPr>
              <a:t> не </a:t>
            </a:r>
            <a:r>
              <a:rPr lang="ru-RU" dirty="0" err="1">
                <a:cs typeface="Aharoni" panose="02010803020104030203" pitchFamily="2" charset="-79"/>
              </a:rPr>
              <a:t>має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значення</a:t>
            </a:r>
            <a:r>
              <a:rPr lang="ru-RU" dirty="0">
                <a:cs typeface="Aharoni" panose="02010803020104030203" pitchFamily="2" charset="-79"/>
              </a:rPr>
              <a:t>, </a:t>
            </a:r>
            <a:r>
              <a:rPr lang="ru-RU" dirty="0" err="1">
                <a:cs typeface="Aharoni" panose="02010803020104030203" pitchFamily="2" charset="-79"/>
              </a:rPr>
              <a:t>якими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обліковими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записами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чи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плагінами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користуються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ваші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колеги</a:t>
            </a:r>
            <a:r>
              <a:rPr lang="ru-RU" dirty="0">
                <a:cs typeface="Aharoni" panose="02010803020104030203" pitchFamily="2" charset="-79"/>
              </a:rPr>
              <a:t> та </a:t>
            </a:r>
            <a:r>
              <a:rPr lang="ru-RU" dirty="0" err="1">
                <a:cs typeface="Aharoni" panose="02010803020104030203" pitchFamily="2" charset="-79"/>
              </a:rPr>
              <a:t>клієнти</a:t>
            </a:r>
            <a:r>
              <a:rPr lang="ru-RU" dirty="0">
                <a:cs typeface="Aharoni" panose="02010803020104030203" pitchFamily="2" charset="-79"/>
              </a:rPr>
              <a:t>. </a:t>
            </a:r>
            <a:r>
              <a:rPr lang="ru-RU" dirty="0" err="1">
                <a:cs typeface="Aharoni" panose="02010803020104030203" pitchFamily="2" charset="-79"/>
              </a:rPr>
              <a:t>Завдяки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швидкому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зручному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інтерфейсу</a:t>
            </a:r>
            <a:r>
              <a:rPr lang="ru-RU" dirty="0">
                <a:cs typeface="Aharoni" panose="02010803020104030203" pitchFamily="2" charset="-79"/>
              </a:rPr>
              <a:t> й </a:t>
            </a:r>
            <a:r>
              <a:rPr lang="ru-RU" dirty="0" err="1">
                <a:cs typeface="Aharoni" panose="02010803020104030203" pitchFamily="2" charset="-79"/>
              </a:rPr>
              <a:t>розумному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керуванню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учасниками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ви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зможете</a:t>
            </a:r>
            <a:r>
              <a:rPr lang="ru-RU" dirty="0">
                <a:cs typeface="Aharoni" panose="02010803020104030203" pitchFamily="2" charset="-79"/>
              </a:rPr>
              <a:t> легко </a:t>
            </a:r>
            <a:r>
              <a:rPr lang="ru-RU" dirty="0" err="1">
                <a:cs typeface="Aharoni" panose="02010803020104030203" pitchFamily="2" charset="-79"/>
              </a:rPr>
              <a:t>запросити</a:t>
            </a:r>
            <a:r>
              <a:rPr lang="ru-RU" dirty="0">
                <a:cs typeface="Aharoni" panose="02010803020104030203" pitchFamily="2" charset="-79"/>
              </a:rPr>
              <a:t> на </a:t>
            </a:r>
            <a:r>
              <a:rPr lang="ru-RU" dirty="0" err="1">
                <a:cs typeface="Aharoni" panose="02010803020104030203" pitchFamily="2" charset="-79"/>
              </a:rPr>
              <a:t>відеодзвінок</a:t>
            </a:r>
            <a:r>
              <a:rPr lang="ru-RU" dirty="0">
                <a:cs typeface="Aharoni" panose="02010803020104030203" pitchFamily="2" charset="-79"/>
              </a:rPr>
              <a:t> </a:t>
            </a:r>
            <a:r>
              <a:rPr lang="ru-RU" dirty="0" err="1">
                <a:cs typeface="Aharoni" panose="02010803020104030203" pitchFamily="2" charset="-79"/>
              </a:rPr>
              <a:t>потрібних</a:t>
            </a:r>
            <a:r>
              <a:rPr lang="ru-RU" dirty="0">
                <a:cs typeface="Aharoni" panose="02010803020104030203" pitchFamily="2" charset="-79"/>
              </a:rPr>
              <a:t> людей і </a:t>
            </a:r>
            <a:r>
              <a:rPr lang="ru-RU" dirty="0" err="1">
                <a:cs typeface="Aharoni" panose="02010803020104030203" pitchFamily="2" charset="-79"/>
              </a:rPr>
              <a:t>поспілкуватися</a:t>
            </a:r>
            <a:r>
              <a:rPr lang="ru-RU" dirty="0">
                <a:cs typeface="Aharoni" panose="02010803020104030203" pitchFamily="2" charset="-79"/>
              </a:rPr>
              <a:t> з ними.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0844"/>
            <a:ext cx="1512167" cy="180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872808" cy="1648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Ідеальне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компаній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204864"/>
            <a:ext cx="4896544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 </a:t>
            </a:r>
            <a:r>
              <a:rPr lang="en-US" dirty="0"/>
              <a:t>Meet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en-US" dirty="0"/>
              <a:t>Google Workspace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приєднуватися</a:t>
            </a:r>
            <a:r>
              <a:rPr lang="ru-RU" dirty="0"/>
              <a:t> до </a:t>
            </a:r>
            <a:r>
              <a:rPr lang="ru-RU" dirty="0" err="1"/>
              <a:t>зустрічей</a:t>
            </a:r>
            <a:r>
              <a:rPr lang="ru-RU" dirty="0"/>
              <a:t> просто з </a:t>
            </a:r>
            <a:r>
              <a:rPr lang="ru-RU" dirty="0" err="1"/>
              <a:t>подій</a:t>
            </a:r>
            <a:r>
              <a:rPr lang="ru-RU" dirty="0"/>
              <a:t> Календаря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запрошень</a:t>
            </a:r>
            <a:r>
              <a:rPr lang="ru-RU" dirty="0"/>
              <a:t> в </a:t>
            </a:r>
            <a:r>
              <a:rPr lang="ru-RU" dirty="0" err="1"/>
              <a:t>електронних</a:t>
            </a:r>
            <a:r>
              <a:rPr lang="ru-RU" dirty="0"/>
              <a:t> листах.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як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r>
              <a:rPr lang="ru-RU" dirty="0"/>
              <a:t> й телефона, так і з конференц-залу, при </a:t>
            </a:r>
            <a:r>
              <a:rPr lang="ru-RU" dirty="0" err="1"/>
              <a:t>цьому</a:t>
            </a:r>
            <a:r>
              <a:rPr lang="ru-RU" dirty="0"/>
              <a:t> вся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подію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буде </a:t>
            </a:r>
            <a:r>
              <a:rPr lang="ru-RU" dirty="0" err="1"/>
              <a:t>під</a:t>
            </a:r>
            <a:r>
              <a:rPr lang="ru-RU" dirty="0"/>
              <a:t> рукою.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862"/>
            <a:ext cx="4067944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04856" cy="12618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Приєднуйтеся</a:t>
            </a:r>
            <a:r>
              <a:rPr lang="ru-RU" dirty="0"/>
              <a:t> до </a:t>
            </a:r>
            <a:r>
              <a:rPr lang="ru-RU" dirty="0" err="1"/>
              <a:t>зустрічей</a:t>
            </a:r>
            <a:r>
              <a:rPr lang="ru-RU" dirty="0"/>
              <a:t> у </a:t>
            </a:r>
            <a:r>
              <a:rPr lang="ru-RU" dirty="0" err="1"/>
              <a:t>дорозі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88840"/>
            <a:ext cx="4644008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Meet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 для </a:t>
            </a:r>
            <a:r>
              <a:rPr lang="ru-RU" dirty="0" err="1"/>
              <a:t>пристроїв</a:t>
            </a:r>
            <a:r>
              <a:rPr lang="ru-RU" dirty="0"/>
              <a:t> </a:t>
            </a:r>
            <a:r>
              <a:rPr lang="en-US" dirty="0"/>
              <a:t>iOS </a:t>
            </a:r>
            <a:r>
              <a:rPr lang="ru-RU" dirty="0"/>
              <a:t>і </a:t>
            </a:r>
            <a:r>
              <a:rPr lang="en-US" dirty="0"/>
              <a:t>Android. </a:t>
            </a:r>
            <a:r>
              <a:rPr lang="ru-RU" dirty="0" err="1"/>
              <a:t>Переглядайте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, </a:t>
            </a:r>
            <a:r>
              <a:rPr lang="ru-RU" dirty="0" err="1"/>
              <a:t>заплановані</a:t>
            </a:r>
            <a:r>
              <a:rPr lang="ru-RU" dirty="0"/>
              <a:t> на день, і всю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них </a:t>
            </a:r>
            <a:r>
              <a:rPr lang="ru-RU" dirty="0" err="1"/>
              <a:t>із</a:t>
            </a:r>
            <a:r>
              <a:rPr lang="ru-RU" dirty="0"/>
              <a:t> Календаря,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приєднуйтеся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одним </a:t>
            </a:r>
            <a:r>
              <a:rPr lang="ru-RU" dirty="0" err="1"/>
              <a:t>дотиком</a:t>
            </a:r>
            <a:r>
              <a:rPr lang="ru-RU" dirty="0"/>
              <a:t>.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en-US" dirty="0"/>
              <a:t>Google Workspace Enterprise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долучитися</a:t>
            </a:r>
            <a:r>
              <a:rPr lang="ru-RU" dirty="0"/>
              <a:t> до </a:t>
            </a:r>
            <a:r>
              <a:rPr lang="ru-RU" dirty="0" err="1"/>
              <a:t>зустрічі</a:t>
            </a:r>
            <a:r>
              <a:rPr lang="ru-RU" dirty="0"/>
              <a:t>, набравши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номер телефону.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перебуваєте</a:t>
            </a:r>
            <a:r>
              <a:rPr lang="ru-RU" dirty="0"/>
              <a:t> в </a:t>
            </a:r>
            <a:r>
              <a:rPr lang="ru-RU" dirty="0" err="1"/>
              <a:t>дорозі</a:t>
            </a:r>
            <a:r>
              <a:rPr lang="ru-RU" dirty="0"/>
              <a:t> й не </a:t>
            </a:r>
            <a:r>
              <a:rPr lang="ru-RU" dirty="0" err="1"/>
              <a:t>маєте</a:t>
            </a:r>
            <a:r>
              <a:rPr lang="ru-RU" dirty="0"/>
              <a:t> доступу до </a:t>
            </a:r>
            <a:r>
              <a:rPr lang="en-US" dirty="0"/>
              <a:t>Wi-Fi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592288" cy="47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люди за межами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приєднуватися</a:t>
            </a:r>
            <a:r>
              <a:rPr lang="ru-RU" dirty="0"/>
              <a:t> до </a:t>
            </a:r>
            <a:r>
              <a:rPr lang="ru-RU" dirty="0" err="1"/>
              <a:t>дзвінків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Звичайно</a:t>
            </a:r>
            <a:r>
              <a:rPr lang="ru-RU" dirty="0"/>
              <a:t>. Ви можете </a:t>
            </a:r>
            <a:r>
              <a:rPr lang="ru-RU" dirty="0" err="1"/>
              <a:t>поділитись</a:t>
            </a:r>
            <a:r>
              <a:rPr lang="ru-RU" dirty="0"/>
              <a:t> одним і </a:t>
            </a:r>
            <a:r>
              <a:rPr lang="ru-RU" dirty="0" err="1"/>
              <a:t>тим</a:t>
            </a:r>
            <a:r>
              <a:rPr lang="ru-RU" dirty="0"/>
              <a:t> же </a:t>
            </a:r>
            <a:r>
              <a:rPr lang="ru-RU" dirty="0" err="1"/>
              <a:t>посиланням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. Так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людей.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0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56784" cy="1648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Спробуємо з телефонів зайти та створити зустріч в </a:t>
            </a:r>
            <a:r>
              <a:rPr lang="en-US" dirty="0" smtClean="0"/>
              <a:t>Meet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204864"/>
            <a:ext cx="3560440" cy="3281537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uk-UA" dirty="0" smtClean="0"/>
              <a:t>качайте програму </a:t>
            </a:r>
            <a:r>
              <a:rPr lang="en-US" dirty="0" smtClean="0"/>
              <a:t>Meet </a:t>
            </a:r>
            <a:r>
              <a:rPr lang="uk-UA" dirty="0" smtClean="0"/>
              <a:t>на телефон . На  активному екрані </a:t>
            </a:r>
            <a:r>
              <a:rPr lang="uk-UA" dirty="0" err="1" smtClean="0"/>
              <a:t>зявиться</a:t>
            </a:r>
            <a:r>
              <a:rPr lang="uk-UA" dirty="0" smtClean="0"/>
              <a:t> ярлик 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22538"/>
            <a:ext cx="15113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980728"/>
            <a:ext cx="4968552" cy="45056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Коли ви натискаєте на ярлик. З'являється вікно. Вітаємо в додатку </a:t>
            </a:r>
            <a:r>
              <a:rPr lang="en-US" dirty="0" smtClean="0"/>
              <a:t>MEET</a:t>
            </a:r>
            <a:endParaRPr lang="uk-UA" dirty="0" smtClean="0"/>
          </a:p>
          <a:p>
            <a:r>
              <a:rPr lang="uk-UA" dirty="0" smtClean="0"/>
              <a:t>Натискаємо продовжити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0" y="332656"/>
            <a:ext cx="2603330" cy="564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620688"/>
            <a:ext cx="5112568" cy="48657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Отримайте посилання яким можна поділитися . Натисніть нова зустріч, щоб отримати посилання й надіслати його людям, яким потрібно запросити на зустріч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65"/>
            <a:ext cx="2973751" cy="644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398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Constantia</vt:lpstr>
      <vt:lpstr>Garamond</vt:lpstr>
      <vt:lpstr>Wingdings</vt:lpstr>
      <vt:lpstr>Кутюр</vt:lpstr>
      <vt:lpstr>Зустріч без проблем</vt:lpstr>
      <vt:lpstr>Зустрічі без перепон</vt:lpstr>
      <vt:lpstr>Презентация PowerPoint</vt:lpstr>
      <vt:lpstr>Ідеальне рішення для компаній будь-яких типів</vt:lpstr>
      <vt:lpstr>Приєднуйтеся до зустрічей у дорозі</vt:lpstr>
      <vt:lpstr>Чи можуть люди за межами організації приєднуватися до дзвінків?</vt:lpstr>
      <vt:lpstr>Спробуємо з телефонів зайти та створити зустріч в Meet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admin</cp:lastModifiedBy>
  <cp:revision>5</cp:revision>
  <dcterms:created xsi:type="dcterms:W3CDTF">2020-10-18T18:16:50Z</dcterms:created>
  <dcterms:modified xsi:type="dcterms:W3CDTF">2020-10-19T10:12:12Z</dcterms:modified>
</cp:coreProperties>
</file>